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 id="2147483684" r:id="rId3"/>
    <p:sldMasterId id="2147483696" r:id="rId4"/>
    <p:sldMasterId id="2147483708" r:id="rId5"/>
    <p:sldMasterId id="2147483720" r:id="rId6"/>
    <p:sldMasterId id="2147483732" r:id="rId7"/>
    <p:sldMasterId id="2147483745" r:id="rId8"/>
  </p:sldMasterIdLst>
  <p:sldIdLst>
    <p:sldId id="278" r:id="rId9"/>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5" d="100"/>
          <a:sy n="105" d="100"/>
        </p:scale>
        <p:origin x="96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presProps" Target="presProps.xml"/><Relationship Id="rId8" Type="http://schemas.openxmlformats.org/officeDocument/2006/relationships/slideMaster" Target="slideMasters/slideMaster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1.png"/><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3.jpe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image" Target="../media/image1.png"/><Relationship Id="rId4" Type="http://schemas.openxmlformats.org/officeDocument/2006/relationships/image" Target="../media/image5.jpe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5.jpe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1.png"/><Relationship Id="rId4" Type="http://schemas.openxmlformats.org/officeDocument/2006/relationships/image" Target="../media/image7.jpeg"/></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9.jpeg"/></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4D44DE19-4ECE-DA43-AF99-D7F779178FC9}" type="datetimeFigureOut">
              <a:rPr lang="en-US" smtClean="0"/>
              <a:t>6/5/2023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5527BE-04B7-7D40-A413-57EE91E87F64}" type="slidenum">
              <a:rPr lang="en-US" smtClean="0"/>
              <a:t>‹#›</a:t>
            </a:fld>
            <a:endParaRPr lang="en-US"/>
          </a:p>
        </p:txBody>
      </p:sp>
    </p:spTree>
    <p:extLst>
      <p:ext uri="{BB962C8B-B14F-4D97-AF65-F5344CB8AC3E}">
        <p14:creationId xmlns:p14="http://schemas.microsoft.com/office/powerpoint/2010/main" val="3513484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D44DE19-4ECE-DA43-AF99-D7F779178FC9}" type="datetimeFigureOut">
              <a:rPr lang="en-US" smtClean="0"/>
              <a:t>6/5/2023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5527BE-04B7-7D40-A413-57EE91E87F64}" type="slidenum">
              <a:rPr lang="en-US" smtClean="0"/>
              <a:t>‹#›</a:t>
            </a:fld>
            <a:endParaRPr lang="en-US"/>
          </a:p>
        </p:txBody>
      </p:sp>
    </p:spTree>
    <p:extLst>
      <p:ext uri="{BB962C8B-B14F-4D97-AF65-F5344CB8AC3E}">
        <p14:creationId xmlns:p14="http://schemas.microsoft.com/office/powerpoint/2010/main" val="35962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74638"/>
            <a:ext cx="20764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74638"/>
            <a:ext cx="60769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D44DE19-4ECE-DA43-AF99-D7F779178FC9}" type="datetimeFigureOut">
              <a:rPr lang="en-US" smtClean="0"/>
              <a:t>6/5/2023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5527BE-04B7-7D40-A413-57EE91E87F64}" type="slidenum">
              <a:rPr lang="en-US" smtClean="0"/>
              <a:t>‹#›</a:t>
            </a:fld>
            <a:endParaRPr lang="en-US"/>
          </a:p>
        </p:txBody>
      </p:sp>
    </p:spTree>
    <p:extLst>
      <p:ext uri="{BB962C8B-B14F-4D97-AF65-F5344CB8AC3E}">
        <p14:creationId xmlns:p14="http://schemas.microsoft.com/office/powerpoint/2010/main" val="1849905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en-US" noProof="0"/>
              <a:t>Click to edit Master title style</a:t>
            </a:r>
          </a:p>
        </p:txBody>
      </p:sp>
      <p:sp>
        <p:nvSpPr>
          <p:cNvPr id="78851"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en-US" noProof="0"/>
              <a:t>Click to edit Master subtitle style</a:t>
            </a:r>
          </a:p>
        </p:txBody>
      </p:sp>
      <p:sp>
        <p:nvSpPr>
          <p:cNvPr id="78852" name="Rectangle 4"/>
          <p:cNvSpPr>
            <a:spLocks noGrp="1" noChangeArrowheads="1"/>
          </p:cNvSpPr>
          <p:nvPr>
            <p:ph type="dt" sz="half" idx="2"/>
          </p:nvPr>
        </p:nvSpPr>
        <p:spPr/>
        <p:txBody>
          <a:bodyPr/>
          <a:lstStyle>
            <a:lvl1pPr>
              <a:defRPr/>
            </a:lvl1pPr>
          </a:lstStyle>
          <a:p>
            <a:endParaRPr lang="en-US"/>
          </a:p>
        </p:txBody>
      </p:sp>
      <p:sp>
        <p:nvSpPr>
          <p:cNvPr id="78853" name="Rectangle 5"/>
          <p:cNvSpPr>
            <a:spLocks noGrp="1" noChangeArrowheads="1"/>
          </p:cNvSpPr>
          <p:nvPr>
            <p:ph type="ftr" sz="quarter" idx="3"/>
          </p:nvPr>
        </p:nvSpPr>
        <p:spPr/>
        <p:txBody>
          <a:bodyPr/>
          <a:lstStyle>
            <a:lvl1pPr>
              <a:defRPr/>
            </a:lvl1pPr>
          </a:lstStyle>
          <a:p>
            <a:endParaRPr lang="en-US"/>
          </a:p>
        </p:txBody>
      </p:sp>
      <p:sp>
        <p:nvSpPr>
          <p:cNvPr id="78854" name="Rectangle 6"/>
          <p:cNvSpPr>
            <a:spLocks noGrp="1" noChangeArrowheads="1"/>
          </p:cNvSpPr>
          <p:nvPr>
            <p:ph type="sldNum" sz="quarter" idx="4"/>
          </p:nvPr>
        </p:nvSpPr>
        <p:spPr/>
        <p:txBody>
          <a:bodyPr/>
          <a:lstStyle>
            <a:lvl1pPr>
              <a:defRPr/>
            </a:lvl1pPr>
          </a:lstStyle>
          <a:p>
            <a:fld id="{1DD95519-E705-4EB9-BBC1-23BB88A6A893}" type="slidenum">
              <a:rPr lang="en-US"/>
              <a:pPr/>
              <a:t>‹#›</a:t>
            </a:fld>
            <a:endParaRPr lang="en-US"/>
          </a:p>
        </p:txBody>
      </p:sp>
      <p:pic>
        <p:nvPicPr>
          <p:cNvPr id="78855" name="Picture 7" descr="Body of Christ"/>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077200" y="5105400"/>
            <a:ext cx="785813" cy="1562100"/>
          </a:xfrm>
          <a:prstGeom prst="rect">
            <a:avLst/>
          </a:prstGeom>
          <a:noFill/>
          <a:extLst>
            <a:ext uri="{909E8E84-426E-40dd-AFC4-6F175D3DCCD1}">
              <a14:hiddenFill xmlns="" xmlns:a14="http://schemas.microsoft.com/office/drawing/2010/main">
                <a:solidFill>
                  <a:srgbClr val="FFFFFF"/>
                </a:solidFill>
              </a14:hiddenFill>
            </a:ext>
          </a:extLst>
        </p:spPr>
      </p:pic>
      <p:sp>
        <p:nvSpPr>
          <p:cNvPr id="78856" name="Text Box 8"/>
          <p:cNvSpPr txBox="1">
            <a:spLocks noChangeArrowheads="1"/>
          </p:cNvSpPr>
          <p:nvPr userDrawn="1"/>
        </p:nvSpPr>
        <p:spPr bwMode="auto">
          <a:xfrm>
            <a:off x="381000" y="0"/>
            <a:ext cx="8458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00000"/>
              </a:lnSpc>
              <a:spcBef>
                <a:spcPct val="50000"/>
              </a:spcBef>
              <a:buClrTx/>
              <a:buFontTx/>
              <a:buNone/>
            </a:pPr>
            <a:r>
              <a:rPr lang="en-US" sz="1800" i="1">
                <a:latin typeface="Baskerville Old Face" pitchFamily="18" charset="0"/>
              </a:rPr>
              <a:t>The Eucharist</a:t>
            </a:r>
            <a:r>
              <a:rPr lang="en-US" sz="1800"/>
              <a:t>					</a:t>
            </a:r>
            <a:r>
              <a:rPr lang="en-US" sz="1800" i="1">
                <a:latin typeface="Baskerville Old Face" pitchFamily="18" charset="0"/>
              </a:rPr>
              <a:t>St. Thomas Aquinas RCIA</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70FFA85-512B-4651-A541-C725C4175568}" type="slidenum">
              <a:rPr lang="en-US"/>
              <a:pPr/>
              <a:t>‹#›</a:t>
            </a:fld>
            <a:endParaRPr lang="en-US"/>
          </a:p>
        </p:txBody>
      </p:sp>
    </p:spTree>
    <p:extLst>
      <p:ext uri="{BB962C8B-B14F-4D97-AF65-F5344CB8AC3E}">
        <p14:creationId xmlns:p14="http://schemas.microsoft.com/office/powerpoint/2010/main" val="1593399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5F7A120-B0F7-4A19-AFA9-832068B72791}" type="slidenum">
              <a:rPr lang="en-US"/>
              <a:pPr/>
              <a:t>‹#›</a:t>
            </a:fld>
            <a:endParaRPr lang="en-US"/>
          </a:p>
        </p:txBody>
      </p:sp>
    </p:spTree>
    <p:extLst>
      <p:ext uri="{BB962C8B-B14F-4D97-AF65-F5344CB8AC3E}">
        <p14:creationId xmlns:p14="http://schemas.microsoft.com/office/powerpoint/2010/main" val="20159379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D0BDD57-B84E-4B8A-842D-065CD592A322}" type="slidenum">
              <a:rPr lang="en-US"/>
              <a:pPr/>
              <a:t>‹#›</a:t>
            </a:fld>
            <a:endParaRPr lang="en-US"/>
          </a:p>
        </p:txBody>
      </p:sp>
    </p:spTree>
    <p:extLst>
      <p:ext uri="{BB962C8B-B14F-4D97-AF65-F5344CB8AC3E}">
        <p14:creationId xmlns:p14="http://schemas.microsoft.com/office/powerpoint/2010/main" val="1435568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FA35E98-8C8C-4775-90F8-6E7ED4FF1928}" type="slidenum">
              <a:rPr lang="en-US"/>
              <a:pPr/>
              <a:t>‹#›</a:t>
            </a:fld>
            <a:endParaRPr lang="en-US"/>
          </a:p>
        </p:txBody>
      </p:sp>
    </p:spTree>
    <p:extLst>
      <p:ext uri="{BB962C8B-B14F-4D97-AF65-F5344CB8AC3E}">
        <p14:creationId xmlns:p14="http://schemas.microsoft.com/office/powerpoint/2010/main" val="1422696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CD270DA-FE55-451D-922A-FE24272B4A78}" type="slidenum">
              <a:rPr lang="en-US"/>
              <a:pPr/>
              <a:t>‹#›</a:t>
            </a:fld>
            <a:endParaRPr lang="en-US"/>
          </a:p>
        </p:txBody>
      </p:sp>
    </p:spTree>
    <p:extLst>
      <p:ext uri="{BB962C8B-B14F-4D97-AF65-F5344CB8AC3E}">
        <p14:creationId xmlns:p14="http://schemas.microsoft.com/office/powerpoint/2010/main" val="23049238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98F8EDD-2DA2-4188-B862-E6E737863E97}" type="slidenum">
              <a:rPr lang="en-US"/>
              <a:pPr/>
              <a:t>‹#›</a:t>
            </a:fld>
            <a:endParaRPr lang="en-US"/>
          </a:p>
        </p:txBody>
      </p:sp>
    </p:spTree>
    <p:extLst>
      <p:ext uri="{BB962C8B-B14F-4D97-AF65-F5344CB8AC3E}">
        <p14:creationId xmlns:p14="http://schemas.microsoft.com/office/powerpoint/2010/main" val="841796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12D78E5-228F-4138-BC47-21538BE8AB76}" type="slidenum">
              <a:rPr lang="en-US"/>
              <a:pPr/>
              <a:t>‹#›</a:t>
            </a:fld>
            <a:endParaRPr lang="en-US"/>
          </a:p>
        </p:txBody>
      </p:sp>
    </p:spTree>
    <p:extLst>
      <p:ext uri="{BB962C8B-B14F-4D97-AF65-F5344CB8AC3E}">
        <p14:creationId xmlns:p14="http://schemas.microsoft.com/office/powerpoint/2010/main" val="2371668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D44DE19-4ECE-DA43-AF99-D7F779178FC9}" type="datetimeFigureOut">
              <a:rPr lang="en-US" smtClean="0"/>
              <a:t>6/5/2023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5527BE-04B7-7D40-A413-57EE91E87F64}" type="slidenum">
              <a:rPr lang="en-US" smtClean="0"/>
              <a:t>‹#›</a:t>
            </a:fld>
            <a:endParaRPr lang="en-US"/>
          </a:p>
        </p:txBody>
      </p:sp>
    </p:spTree>
    <p:extLst>
      <p:ext uri="{BB962C8B-B14F-4D97-AF65-F5344CB8AC3E}">
        <p14:creationId xmlns:p14="http://schemas.microsoft.com/office/powerpoint/2010/main" val="31755999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989A1D8-B5AB-4176-9923-CA398ED08027}" type="slidenum">
              <a:rPr lang="en-US"/>
              <a:pPr/>
              <a:t>‹#›</a:t>
            </a:fld>
            <a:endParaRPr lang="en-US"/>
          </a:p>
        </p:txBody>
      </p:sp>
    </p:spTree>
    <p:extLst>
      <p:ext uri="{BB962C8B-B14F-4D97-AF65-F5344CB8AC3E}">
        <p14:creationId xmlns:p14="http://schemas.microsoft.com/office/powerpoint/2010/main" val="1179287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623D5B6-D459-425B-9DDA-87143D986A3E}" type="slidenum">
              <a:rPr lang="en-US"/>
              <a:pPr/>
              <a:t>‹#›</a:t>
            </a:fld>
            <a:endParaRPr lang="en-US"/>
          </a:p>
        </p:txBody>
      </p:sp>
    </p:spTree>
    <p:extLst>
      <p:ext uri="{BB962C8B-B14F-4D97-AF65-F5344CB8AC3E}">
        <p14:creationId xmlns:p14="http://schemas.microsoft.com/office/powerpoint/2010/main" val="24958750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6093F4-B113-4B7D-A99E-E49F3D7F3D5E}" type="slidenum">
              <a:rPr lang="en-US"/>
              <a:pPr/>
              <a:t>‹#›</a:t>
            </a:fld>
            <a:endParaRPr lang="en-US"/>
          </a:p>
        </p:txBody>
      </p:sp>
    </p:spTree>
    <p:extLst>
      <p:ext uri="{BB962C8B-B14F-4D97-AF65-F5344CB8AC3E}">
        <p14:creationId xmlns:p14="http://schemas.microsoft.com/office/powerpoint/2010/main" val="18012961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899"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pPr lvl="0"/>
            <a:r>
              <a:rPr lang="en-US" noProof="0"/>
              <a:t>Click to edit Master title style</a:t>
            </a:r>
          </a:p>
        </p:txBody>
      </p:sp>
      <p:sp>
        <p:nvSpPr>
          <p:cNvPr id="80900"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pPr lvl="0"/>
            <a:r>
              <a:rPr lang="en-US" noProof="0"/>
              <a:t>Click to edit Master subtitle style</a:t>
            </a:r>
          </a:p>
        </p:txBody>
      </p:sp>
      <p:sp>
        <p:nvSpPr>
          <p:cNvPr id="80901" name="Rectangle 5"/>
          <p:cNvSpPr>
            <a:spLocks noGrp="1" noChangeArrowheads="1"/>
          </p:cNvSpPr>
          <p:nvPr>
            <p:ph type="dt" sz="half" idx="2"/>
          </p:nvPr>
        </p:nvSpPr>
        <p:spPr/>
        <p:txBody>
          <a:bodyPr/>
          <a:lstStyle>
            <a:lvl1pPr>
              <a:defRPr/>
            </a:lvl1pPr>
          </a:lstStyle>
          <a:p>
            <a:endParaRPr lang="en-US"/>
          </a:p>
        </p:txBody>
      </p:sp>
      <p:sp>
        <p:nvSpPr>
          <p:cNvPr id="80902" name="Rectangle 6"/>
          <p:cNvSpPr>
            <a:spLocks noGrp="1" noChangeArrowheads="1"/>
          </p:cNvSpPr>
          <p:nvPr>
            <p:ph type="ftr" sz="quarter" idx="3"/>
          </p:nvPr>
        </p:nvSpPr>
        <p:spPr/>
        <p:txBody>
          <a:bodyPr/>
          <a:lstStyle>
            <a:lvl1pPr>
              <a:defRPr/>
            </a:lvl1pPr>
          </a:lstStyle>
          <a:p>
            <a:endParaRPr lang="en-US"/>
          </a:p>
        </p:txBody>
      </p:sp>
      <p:sp>
        <p:nvSpPr>
          <p:cNvPr id="80903" name="Rectangle 7"/>
          <p:cNvSpPr>
            <a:spLocks noGrp="1" noChangeArrowheads="1"/>
          </p:cNvSpPr>
          <p:nvPr>
            <p:ph type="sldNum" sz="quarter" idx="4"/>
          </p:nvPr>
        </p:nvSpPr>
        <p:spPr/>
        <p:txBody>
          <a:bodyPr/>
          <a:lstStyle>
            <a:lvl1pPr>
              <a:defRPr/>
            </a:lvl1pPr>
          </a:lstStyle>
          <a:p>
            <a:fld id="{87CCEAED-7279-40FC-B28D-4E84E0771FB5}"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1C90703-B433-46F0-9FBA-EA2A746E8987}" type="slidenum">
              <a:rPr lang="en-US"/>
              <a:pPr/>
              <a:t>‹#›</a:t>
            </a:fld>
            <a:endParaRPr lang="en-US"/>
          </a:p>
        </p:txBody>
      </p:sp>
    </p:spTree>
    <p:extLst>
      <p:ext uri="{BB962C8B-B14F-4D97-AF65-F5344CB8AC3E}">
        <p14:creationId xmlns:p14="http://schemas.microsoft.com/office/powerpoint/2010/main" val="14903368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DBE350-4CBA-46B1-8CA8-C08C69DC726B}" type="slidenum">
              <a:rPr lang="en-US"/>
              <a:pPr/>
              <a:t>‹#›</a:t>
            </a:fld>
            <a:endParaRPr lang="en-US"/>
          </a:p>
        </p:txBody>
      </p:sp>
    </p:spTree>
    <p:extLst>
      <p:ext uri="{BB962C8B-B14F-4D97-AF65-F5344CB8AC3E}">
        <p14:creationId xmlns:p14="http://schemas.microsoft.com/office/powerpoint/2010/main" val="34784457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A02B985-B018-4245-B07E-C7758720B4C5}" type="slidenum">
              <a:rPr lang="en-US"/>
              <a:pPr/>
              <a:t>‹#›</a:t>
            </a:fld>
            <a:endParaRPr lang="en-US"/>
          </a:p>
        </p:txBody>
      </p:sp>
    </p:spTree>
    <p:extLst>
      <p:ext uri="{BB962C8B-B14F-4D97-AF65-F5344CB8AC3E}">
        <p14:creationId xmlns:p14="http://schemas.microsoft.com/office/powerpoint/2010/main" val="4864102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AB58D0E-0FEB-4E5B-BA90-CB4189671F27}" type="slidenum">
              <a:rPr lang="en-US"/>
              <a:pPr/>
              <a:t>‹#›</a:t>
            </a:fld>
            <a:endParaRPr lang="en-US"/>
          </a:p>
        </p:txBody>
      </p:sp>
    </p:spTree>
    <p:extLst>
      <p:ext uri="{BB962C8B-B14F-4D97-AF65-F5344CB8AC3E}">
        <p14:creationId xmlns:p14="http://schemas.microsoft.com/office/powerpoint/2010/main" val="30230559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6A9774A-CF30-40EE-81A0-CE8E152AD432}" type="slidenum">
              <a:rPr lang="en-US"/>
              <a:pPr/>
              <a:t>‹#›</a:t>
            </a:fld>
            <a:endParaRPr lang="en-US"/>
          </a:p>
        </p:txBody>
      </p:sp>
    </p:spTree>
    <p:extLst>
      <p:ext uri="{BB962C8B-B14F-4D97-AF65-F5344CB8AC3E}">
        <p14:creationId xmlns:p14="http://schemas.microsoft.com/office/powerpoint/2010/main" val="19976301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F8A0A97-8FB7-4AF2-BFF6-4C847E7C4CB8}" type="slidenum">
              <a:rPr lang="en-US"/>
              <a:pPr/>
              <a:t>‹#›</a:t>
            </a:fld>
            <a:endParaRPr lang="en-US"/>
          </a:p>
        </p:txBody>
      </p:sp>
    </p:spTree>
    <p:extLst>
      <p:ext uri="{BB962C8B-B14F-4D97-AF65-F5344CB8AC3E}">
        <p14:creationId xmlns:p14="http://schemas.microsoft.com/office/powerpoint/2010/main" val="32638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4D44DE19-4ECE-DA43-AF99-D7F779178FC9}" type="datetimeFigureOut">
              <a:rPr lang="en-US" smtClean="0"/>
              <a:t>6/5/2023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5527BE-04B7-7D40-A413-57EE91E87F64}" type="slidenum">
              <a:rPr lang="en-US" smtClean="0"/>
              <a:t>‹#›</a:t>
            </a:fld>
            <a:endParaRPr lang="en-US"/>
          </a:p>
        </p:txBody>
      </p:sp>
    </p:spTree>
    <p:extLst>
      <p:ext uri="{BB962C8B-B14F-4D97-AF65-F5344CB8AC3E}">
        <p14:creationId xmlns:p14="http://schemas.microsoft.com/office/powerpoint/2010/main" val="35814900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9571FA-90E1-4E40-9429-F1FFDDB8AFE5}" type="slidenum">
              <a:rPr lang="en-US"/>
              <a:pPr/>
              <a:t>‹#›</a:t>
            </a:fld>
            <a:endParaRPr lang="en-US"/>
          </a:p>
        </p:txBody>
      </p:sp>
    </p:spTree>
    <p:extLst>
      <p:ext uri="{BB962C8B-B14F-4D97-AF65-F5344CB8AC3E}">
        <p14:creationId xmlns:p14="http://schemas.microsoft.com/office/powerpoint/2010/main" val="31577454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227F4B-7027-4A37-9396-66F2F81FE1CF}" type="slidenum">
              <a:rPr lang="en-US"/>
              <a:pPr/>
              <a:t>‹#›</a:t>
            </a:fld>
            <a:endParaRPr lang="en-US"/>
          </a:p>
        </p:txBody>
      </p:sp>
    </p:spTree>
    <p:extLst>
      <p:ext uri="{BB962C8B-B14F-4D97-AF65-F5344CB8AC3E}">
        <p14:creationId xmlns:p14="http://schemas.microsoft.com/office/powerpoint/2010/main" val="20989650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7E67BEB-003A-46F7-83E8-92A22B29B074}" type="slidenum">
              <a:rPr lang="en-US"/>
              <a:pPr/>
              <a:t>‹#›</a:t>
            </a:fld>
            <a:endParaRPr lang="en-US"/>
          </a:p>
        </p:txBody>
      </p:sp>
    </p:spTree>
    <p:extLst>
      <p:ext uri="{BB962C8B-B14F-4D97-AF65-F5344CB8AC3E}">
        <p14:creationId xmlns:p14="http://schemas.microsoft.com/office/powerpoint/2010/main" val="8992919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505FF7D-8F1F-4CEA-B777-618926B125B1}" type="slidenum">
              <a:rPr lang="en-US"/>
              <a:pPr/>
              <a:t>‹#›</a:t>
            </a:fld>
            <a:endParaRPr lang="en-US"/>
          </a:p>
        </p:txBody>
      </p:sp>
    </p:spTree>
    <p:extLst>
      <p:ext uri="{BB962C8B-B14F-4D97-AF65-F5344CB8AC3E}">
        <p14:creationId xmlns:p14="http://schemas.microsoft.com/office/powerpoint/2010/main" val="21119396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en-US" noProof="0"/>
              <a:t>Click to edit Master title style</a:t>
            </a:r>
          </a:p>
        </p:txBody>
      </p:sp>
      <p:sp>
        <p:nvSpPr>
          <p:cNvPr id="82947"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en-US" noProof="0"/>
              <a:t>Click to edit Master subtitle style</a:t>
            </a:r>
          </a:p>
        </p:txBody>
      </p:sp>
      <p:sp>
        <p:nvSpPr>
          <p:cNvPr id="82948" name="Rectangle 4"/>
          <p:cNvSpPr>
            <a:spLocks noGrp="1" noChangeArrowheads="1"/>
          </p:cNvSpPr>
          <p:nvPr>
            <p:ph type="dt" sz="half" idx="2"/>
          </p:nvPr>
        </p:nvSpPr>
        <p:spPr/>
        <p:txBody>
          <a:bodyPr/>
          <a:lstStyle>
            <a:lvl1pPr>
              <a:defRPr/>
            </a:lvl1pPr>
          </a:lstStyle>
          <a:p>
            <a:endParaRPr lang="en-US"/>
          </a:p>
        </p:txBody>
      </p:sp>
      <p:sp>
        <p:nvSpPr>
          <p:cNvPr id="82949" name="Rectangle 5"/>
          <p:cNvSpPr>
            <a:spLocks noGrp="1" noChangeArrowheads="1"/>
          </p:cNvSpPr>
          <p:nvPr>
            <p:ph type="ftr" sz="quarter" idx="3"/>
          </p:nvPr>
        </p:nvSpPr>
        <p:spPr/>
        <p:txBody>
          <a:bodyPr/>
          <a:lstStyle>
            <a:lvl1pPr>
              <a:defRPr/>
            </a:lvl1pPr>
          </a:lstStyle>
          <a:p>
            <a:endParaRPr lang="en-US"/>
          </a:p>
        </p:txBody>
      </p:sp>
      <p:sp>
        <p:nvSpPr>
          <p:cNvPr id="82950" name="Rectangle 6"/>
          <p:cNvSpPr>
            <a:spLocks noGrp="1" noChangeArrowheads="1"/>
          </p:cNvSpPr>
          <p:nvPr>
            <p:ph type="sldNum" sz="quarter" idx="4"/>
          </p:nvPr>
        </p:nvSpPr>
        <p:spPr/>
        <p:txBody>
          <a:bodyPr/>
          <a:lstStyle>
            <a:lvl1pPr>
              <a:defRPr/>
            </a:lvl1pPr>
          </a:lstStyle>
          <a:p>
            <a:fld id="{2A2EA2E3-6713-4F5C-8E72-0D0BB4FC1F0A}" type="slidenum">
              <a:rPr lang="en-US"/>
              <a:pPr/>
              <a:t>‹#›</a:t>
            </a:fld>
            <a:endParaRPr lang="en-US"/>
          </a:p>
        </p:txBody>
      </p:sp>
      <p:pic>
        <p:nvPicPr>
          <p:cNvPr id="82951" name="Picture 7" descr="Body of Christ"/>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077200" y="5105400"/>
            <a:ext cx="785813" cy="1562100"/>
          </a:xfrm>
          <a:prstGeom prst="rect">
            <a:avLst/>
          </a:prstGeom>
          <a:noFill/>
          <a:extLst>
            <a:ext uri="{909E8E84-426E-40dd-AFC4-6F175D3DCCD1}">
              <a14:hiddenFill xmlns="" xmlns:a14="http://schemas.microsoft.com/office/drawing/2010/main">
                <a:solidFill>
                  <a:srgbClr val="FFFFFF"/>
                </a:solidFill>
              </a14:hiddenFill>
            </a:ext>
          </a:extLst>
        </p:spPr>
      </p:pic>
      <p:sp>
        <p:nvSpPr>
          <p:cNvPr id="82952" name="Text Box 8"/>
          <p:cNvSpPr txBox="1">
            <a:spLocks noChangeArrowheads="1"/>
          </p:cNvSpPr>
          <p:nvPr userDrawn="1"/>
        </p:nvSpPr>
        <p:spPr bwMode="auto">
          <a:xfrm>
            <a:off x="381000" y="0"/>
            <a:ext cx="8458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00000"/>
              </a:lnSpc>
              <a:spcBef>
                <a:spcPct val="50000"/>
              </a:spcBef>
              <a:buClrTx/>
              <a:buFontTx/>
              <a:buNone/>
            </a:pPr>
            <a:r>
              <a:rPr lang="en-US" sz="1800" i="1">
                <a:latin typeface="Baskerville Old Face" pitchFamily="18" charset="0"/>
              </a:rPr>
              <a:t>The Eucharist</a:t>
            </a:r>
            <a:r>
              <a:rPr lang="en-US" sz="1800"/>
              <a:t>					</a:t>
            </a:r>
            <a:r>
              <a:rPr lang="en-US" sz="1800" i="1">
                <a:latin typeface="Baskerville Old Face" pitchFamily="18" charset="0"/>
              </a:rPr>
              <a:t>St. Thomas Aquinas RCIA</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FB551A-8431-47A0-818E-6C751D8515F4}" type="slidenum">
              <a:rPr lang="en-US"/>
              <a:pPr/>
              <a:t>‹#›</a:t>
            </a:fld>
            <a:endParaRPr lang="en-US"/>
          </a:p>
        </p:txBody>
      </p:sp>
    </p:spTree>
    <p:extLst>
      <p:ext uri="{BB962C8B-B14F-4D97-AF65-F5344CB8AC3E}">
        <p14:creationId xmlns:p14="http://schemas.microsoft.com/office/powerpoint/2010/main" val="24841898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1E9546F-3E9F-4E76-8DCC-17B63312887C}" type="slidenum">
              <a:rPr lang="en-US"/>
              <a:pPr/>
              <a:t>‹#›</a:t>
            </a:fld>
            <a:endParaRPr lang="en-US"/>
          </a:p>
        </p:txBody>
      </p:sp>
    </p:spTree>
    <p:extLst>
      <p:ext uri="{BB962C8B-B14F-4D97-AF65-F5344CB8AC3E}">
        <p14:creationId xmlns:p14="http://schemas.microsoft.com/office/powerpoint/2010/main" val="20523518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F2C2EF0-1C56-4261-9F0B-8615D33E4352}" type="slidenum">
              <a:rPr lang="en-US"/>
              <a:pPr/>
              <a:t>‹#›</a:t>
            </a:fld>
            <a:endParaRPr lang="en-US"/>
          </a:p>
        </p:txBody>
      </p:sp>
    </p:spTree>
    <p:extLst>
      <p:ext uri="{BB962C8B-B14F-4D97-AF65-F5344CB8AC3E}">
        <p14:creationId xmlns:p14="http://schemas.microsoft.com/office/powerpoint/2010/main" val="136280120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BF54054-A20E-433C-AB6E-72960F5F7D63}" type="slidenum">
              <a:rPr lang="en-US"/>
              <a:pPr/>
              <a:t>‹#›</a:t>
            </a:fld>
            <a:endParaRPr lang="en-US"/>
          </a:p>
        </p:txBody>
      </p:sp>
    </p:spTree>
    <p:extLst>
      <p:ext uri="{BB962C8B-B14F-4D97-AF65-F5344CB8AC3E}">
        <p14:creationId xmlns:p14="http://schemas.microsoft.com/office/powerpoint/2010/main" val="32575815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ADA9C2C-7E1C-44FA-B51B-6DBB2E60752F}" type="slidenum">
              <a:rPr lang="en-US"/>
              <a:pPr/>
              <a:t>‹#›</a:t>
            </a:fld>
            <a:endParaRPr lang="en-US"/>
          </a:p>
        </p:txBody>
      </p:sp>
    </p:spTree>
    <p:extLst>
      <p:ext uri="{BB962C8B-B14F-4D97-AF65-F5344CB8AC3E}">
        <p14:creationId xmlns:p14="http://schemas.microsoft.com/office/powerpoint/2010/main" val="117654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905000"/>
            <a:ext cx="40386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0" y="1905000"/>
            <a:ext cx="40386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4D44DE19-4ECE-DA43-AF99-D7F779178FC9}" type="datetimeFigureOut">
              <a:rPr lang="en-US" smtClean="0"/>
              <a:t>6/5/2023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D5527BE-04B7-7D40-A413-57EE91E87F64}" type="slidenum">
              <a:rPr lang="en-US" smtClean="0"/>
              <a:t>‹#›</a:t>
            </a:fld>
            <a:endParaRPr lang="en-US"/>
          </a:p>
        </p:txBody>
      </p:sp>
    </p:spTree>
    <p:extLst>
      <p:ext uri="{BB962C8B-B14F-4D97-AF65-F5344CB8AC3E}">
        <p14:creationId xmlns:p14="http://schemas.microsoft.com/office/powerpoint/2010/main" val="337352815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469B825-A40F-4825-A0CB-C4E3F29317C3}" type="slidenum">
              <a:rPr lang="en-US"/>
              <a:pPr/>
              <a:t>‹#›</a:t>
            </a:fld>
            <a:endParaRPr lang="en-US"/>
          </a:p>
        </p:txBody>
      </p:sp>
    </p:spTree>
    <p:extLst>
      <p:ext uri="{BB962C8B-B14F-4D97-AF65-F5344CB8AC3E}">
        <p14:creationId xmlns:p14="http://schemas.microsoft.com/office/powerpoint/2010/main" val="27300461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C419A36-407E-4F39-8A0F-90260001A063}" type="slidenum">
              <a:rPr lang="en-US"/>
              <a:pPr/>
              <a:t>‹#›</a:t>
            </a:fld>
            <a:endParaRPr lang="en-US"/>
          </a:p>
        </p:txBody>
      </p:sp>
    </p:spTree>
    <p:extLst>
      <p:ext uri="{BB962C8B-B14F-4D97-AF65-F5344CB8AC3E}">
        <p14:creationId xmlns:p14="http://schemas.microsoft.com/office/powerpoint/2010/main" val="14175207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993CFB6-82BB-4A23-A8EA-5F0DE817A403}" type="slidenum">
              <a:rPr lang="en-US"/>
              <a:pPr/>
              <a:t>‹#›</a:t>
            </a:fld>
            <a:endParaRPr lang="en-US"/>
          </a:p>
        </p:txBody>
      </p:sp>
    </p:spTree>
    <p:extLst>
      <p:ext uri="{BB962C8B-B14F-4D97-AF65-F5344CB8AC3E}">
        <p14:creationId xmlns:p14="http://schemas.microsoft.com/office/powerpoint/2010/main" val="31921031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1ED8603-B5E4-4B55-8543-85912941FBEB}" type="slidenum">
              <a:rPr lang="en-US"/>
              <a:pPr/>
              <a:t>‹#›</a:t>
            </a:fld>
            <a:endParaRPr lang="en-US"/>
          </a:p>
        </p:txBody>
      </p:sp>
    </p:spTree>
    <p:extLst>
      <p:ext uri="{BB962C8B-B14F-4D97-AF65-F5344CB8AC3E}">
        <p14:creationId xmlns:p14="http://schemas.microsoft.com/office/powerpoint/2010/main" val="37299953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17905D3-EDA7-45FC-9D9B-634212B62E69}" type="slidenum">
              <a:rPr lang="en-US"/>
              <a:pPr/>
              <a:t>‹#›</a:t>
            </a:fld>
            <a:endParaRPr lang="en-US"/>
          </a:p>
        </p:txBody>
      </p:sp>
    </p:spTree>
    <p:extLst>
      <p:ext uri="{BB962C8B-B14F-4D97-AF65-F5344CB8AC3E}">
        <p14:creationId xmlns:p14="http://schemas.microsoft.com/office/powerpoint/2010/main" val="28036001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995"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pPr lvl="0"/>
            <a:r>
              <a:rPr lang="en-US" noProof="0"/>
              <a:t>Click to edit Master title style</a:t>
            </a:r>
          </a:p>
        </p:txBody>
      </p:sp>
      <p:sp>
        <p:nvSpPr>
          <p:cNvPr id="84996"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pPr lvl="0"/>
            <a:r>
              <a:rPr lang="en-US" noProof="0"/>
              <a:t>Click to edit Master subtitle style</a:t>
            </a:r>
          </a:p>
        </p:txBody>
      </p:sp>
      <p:sp>
        <p:nvSpPr>
          <p:cNvPr id="84997" name="Rectangle 5"/>
          <p:cNvSpPr>
            <a:spLocks noGrp="1" noChangeArrowheads="1"/>
          </p:cNvSpPr>
          <p:nvPr>
            <p:ph type="dt" sz="half" idx="2"/>
          </p:nvPr>
        </p:nvSpPr>
        <p:spPr/>
        <p:txBody>
          <a:bodyPr/>
          <a:lstStyle>
            <a:lvl1pPr>
              <a:defRPr/>
            </a:lvl1pPr>
          </a:lstStyle>
          <a:p>
            <a:endParaRPr lang="en-US"/>
          </a:p>
        </p:txBody>
      </p:sp>
      <p:sp>
        <p:nvSpPr>
          <p:cNvPr id="84998" name="Rectangle 6"/>
          <p:cNvSpPr>
            <a:spLocks noGrp="1" noChangeArrowheads="1"/>
          </p:cNvSpPr>
          <p:nvPr>
            <p:ph type="ftr" sz="quarter" idx="3"/>
          </p:nvPr>
        </p:nvSpPr>
        <p:spPr/>
        <p:txBody>
          <a:bodyPr/>
          <a:lstStyle>
            <a:lvl1pPr>
              <a:defRPr/>
            </a:lvl1pPr>
          </a:lstStyle>
          <a:p>
            <a:endParaRPr lang="en-US"/>
          </a:p>
        </p:txBody>
      </p:sp>
      <p:sp>
        <p:nvSpPr>
          <p:cNvPr id="84999" name="Rectangle 7"/>
          <p:cNvSpPr>
            <a:spLocks noGrp="1" noChangeArrowheads="1"/>
          </p:cNvSpPr>
          <p:nvPr>
            <p:ph type="sldNum" sz="quarter" idx="4"/>
          </p:nvPr>
        </p:nvSpPr>
        <p:spPr/>
        <p:txBody>
          <a:bodyPr/>
          <a:lstStyle>
            <a:lvl1pPr>
              <a:defRPr/>
            </a:lvl1pPr>
          </a:lstStyle>
          <a:p>
            <a:fld id="{CD7CC9E4-EF35-46F2-88F1-A843FDB315C7}" type="slidenum">
              <a:rPr lang="en-US"/>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7A0A208-0BE5-4B8A-B874-A0E3A21C53BE}" type="slidenum">
              <a:rPr lang="en-US"/>
              <a:pPr/>
              <a:t>‹#›</a:t>
            </a:fld>
            <a:endParaRPr lang="en-US"/>
          </a:p>
        </p:txBody>
      </p:sp>
    </p:spTree>
    <p:extLst>
      <p:ext uri="{BB962C8B-B14F-4D97-AF65-F5344CB8AC3E}">
        <p14:creationId xmlns:p14="http://schemas.microsoft.com/office/powerpoint/2010/main" val="181488024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A13E572-3FEE-45D1-A93F-B5590793F5EE}" type="slidenum">
              <a:rPr lang="en-US"/>
              <a:pPr/>
              <a:t>‹#›</a:t>
            </a:fld>
            <a:endParaRPr lang="en-US"/>
          </a:p>
        </p:txBody>
      </p:sp>
    </p:spTree>
    <p:extLst>
      <p:ext uri="{BB962C8B-B14F-4D97-AF65-F5344CB8AC3E}">
        <p14:creationId xmlns:p14="http://schemas.microsoft.com/office/powerpoint/2010/main" val="203660181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7BF4793-932C-4F9C-A07B-130CBDC82999}" type="slidenum">
              <a:rPr lang="en-US"/>
              <a:pPr/>
              <a:t>‹#›</a:t>
            </a:fld>
            <a:endParaRPr lang="en-US"/>
          </a:p>
        </p:txBody>
      </p:sp>
    </p:spTree>
    <p:extLst>
      <p:ext uri="{BB962C8B-B14F-4D97-AF65-F5344CB8AC3E}">
        <p14:creationId xmlns:p14="http://schemas.microsoft.com/office/powerpoint/2010/main" val="12319263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D71D3BC-70C0-4627-A4C4-BCC1AE272E19}" type="slidenum">
              <a:rPr lang="en-US"/>
              <a:pPr/>
              <a:t>‹#›</a:t>
            </a:fld>
            <a:endParaRPr lang="en-US"/>
          </a:p>
        </p:txBody>
      </p:sp>
    </p:spTree>
    <p:extLst>
      <p:ext uri="{BB962C8B-B14F-4D97-AF65-F5344CB8AC3E}">
        <p14:creationId xmlns:p14="http://schemas.microsoft.com/office/powerpoint/2010/main" val="2269819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4D44DE19-4ECE-DA43-AF99-D7F779178FC9}" type="datetimeFigureOut">
              <a:rPr lang="en-US" smtClean="0"/>
              <a:t>6/5/2023</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D5527BE-04B7-7D40-A413-57EE91E87F64}" type="slidenum">
              <a:rPr lang="en-US" smtClean="0"/>
              <a:t>‹#›</a:t>
            </a:fld>
            <a:endParaRPr lang="en-US"/>
          </a:p>
        </p:txBody>
      </p:sp>
    </p:spTree>
    <p:extLst>
      <p:ext uri="{BB962C8B-B14F-4D97-AF65-F5344CB8AC3E}">
        <p14:creationId xmlns:p14="http://schemas.microsoft.com/office/powerpoint/2010/main" val="10726132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76406AE-24CE-4739-B6AE-CCDBBB4DA15E}" type="slidenum">
              <a:rPr lang="en-US"/>
              <a:pPr/>
              <a:t>‹#›</a:t>
            </a:fld>
            <a:endParaRPr lang="en-US"/>
          </a:p>
        </p:txBody>
      </p:sp>
    </p:spTree>
    <p:extLst>
      <p:ext uri="{BB962C8B-B14F-4D97-AF65-F5344CB8AC3E}">
        <p14:creationId xmlns:p14="http://schemas.microsoft.com/office/powerpoint/2010/main" val="383442376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FB19C07-D31E-4FD9-AF0A-CB08D107DD15}" type="slidenum">
              <a:rPr lang="en-US"/>
              <a:pPr/>
              <a:t>‹#›</a:t>
            </a:fld>
            <a:endParaRPr lang="en-US"/>
          </a:p>
        </p:txBody>
      </p:sp>
    </p:spTree>
    <p:extLst>
      <p:ext uri="{BB962C8B-B14F-4D97-AF65-F5344CB8AC3E}">
        <p14:creationId xmlns:p14="http://schemas.microsoft.com/office/powerpoint/2010/main" val="6798402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D249CCD-FD66-4FCE-97C4-4FEA58CD545E}" type="slidenum">
              <a:rPr lang="en-US"/>
              <a:pPr/>
              <a:t>‹#›</a:t>
            </a:fld>
            <a:endParaRPr lang="en-US"/>
          </a:p>
        </p:txBody>
      </p:sp>
    </p:spTree>
    <p:extLst>
      <p:ext uri="{BB962C8B-B14F-4D97-AF65-F5344CB8AC3E}">
        <p14:creationId xmlns:p14="http://schemas.microsoft.com/office/powerpoint/2010/main" val="393029715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9DC49BA-6C41-4BCD-B131-A22E632BE4C3}" type="slidenum">
              <a:rPr lang="en-US"/>
              <a:pPr/>
              <a:t>‹#›</a:t>
            </a:fld>
            <a:endParaRPr lang="en-US"/>
          </a:p>
        </p:txBody>
      </p:sp>
    </p:spTree>
    <p:extLst>
      <p:ext uri="{BB962C8B-B14F-4D97-AF65-F5344CB8AC3E}">
        <p14:creationId xmlns:p14="http://schemas.microsoft.com/office/powerpoint/2010/main" val="179348841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75C614-E35A-44FB-8DA1-643AA52D63BF}" type="slidenum">
              <a:rPr lang="en-US"/>
              <a:pPr/>
              <a:t>‹#›</a:t>
            </a:fld>
            <a:endParaRPr lang="en-US"/>
          </a:p>
        </p:txBody>
      </p:sp>
    </p:spTree>
    <p:extLst>
      <p:ext uri="{BB962C8B-B14F-4D97-AF65-F5344CB8AC3E}">
        <p14:creationId xmlns:p14="http://schemas.microsoft.com/office/powerpoint/2010/main" val="234228495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AF69556-CF0D-419B-8F3B-22A0B5868D87}" type="slidenum">
              <a:rPr lang="en-US"/>
              <a:pPr/>
              <a:t>‹#›</a:t>
            </a:fld>
            <a:endParaRPr lang="en-US"/>
          </a:p>
        </p:txBody>
      </p:sp>
    </p:spTree>
    <p:extLst>
      <p:ext uri="{BB962C8B-B14F-4D97-AF65-F5344CB8AC3E}">
        <p14:creationId xmlns:p14="http://schemas.microsoft.com/office/powerpoint/2010/main" val="373495184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ctrTitle"/>
            <p:custDataLst>
              <p:tags r:id="rId1"/>
            </p:custDataLst>
          </p:nvPr>
        </p:nvSpPr>
        <p:spPr>
          <a:xfrm>
            <a:off x="2701925" y="2130425"/>
            <a:ext cx="4800600" cy="1470025"/>
          </a:xfrm>
        </p:spPr>
        <p:txBody>
          <a:bodyPr/>
          <a:lstStyle>
            <a:lvl1pPr>
              <a:defRPr/>
            </a:lvl1pPr>
          </a:lstStyle>
          <a:p>
            <a:pPr lvl="0"/>
            <a:r>
              <a:rPr lang="en-US" noProof="0"/>
              <a:t>Click to edit Master title style</a:t>
            </a:r>
          </a:p>
        </p:txBody>
      </p:sp>
      <p:sp>
        <p:nvSpPr>
          <p:cNvPr id="95235"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en-US" noProof="0"/>
              <a:t>Click to edit Master subtitle style</a:t>
            </a:r>
          </a:p>
        </p:txBody>
      </p:sp>
      <p:sp>
        <p:nvSpPr>
          <p:cNvPr id="95236" name="Rectangle 4"/>
          <p:cNvSpPr>
            <a:spLocks noGrp="1" noChangeArrowheads="1"/>
          </p:cNvSpPr>
          <p:nvPr>
            <p:ph type="dt" sz="half" idx="2"/>
          </p:nvPr>
        </p:nvSpPr>
        <p:spPr/>
        <p:txBody>
          <a:bodyPr/>
          <a:lstStyle>
            <a:lvl1pPr>
              <a:defRPr/>
            </a:lvl1pPr>
          </a:lstStyle>
          <a:p>
            <a:endParaRPr lang="en-US"/>
          </a:p>
        </p:txBody>
      </p:sp>
      <p:sp>
        <p:nvSpPr>
          <p:cNvPr id="95237" name="Rectangle 5"/>
          <p:cNvSpPr>
            <a:spLocks noGrp="1" noChangeArrowheads="1"/>
          </p:cNvSpPr>
          <p:nvPr>
            <p:ph type="ftr" sz="quarter" idx="3"/>
          </p:nvPr>
        </p:nvSpPr>
        <p:spPr/>
        <p:txBody>
          <a:bodyPr/>
          <a:lstStyle>
            <a:lvl1pPr>
              <a:defRPr/>
            </a:lvl1pPr>
          </a:lstStyle>
          <a:p>
            <a:endParaRPr lang="en-US"/>
          </a:p>
        </p:txBody>
      </p:sp>
      <p:sp>
        <p:nvSpPr>
          <p:cNvPr id="95238" name="Rectangle 6"/>
          <p:cNvSpPr>
            <a:spLocks noGrp="1" noChangeArrowheads="1"/>
          </p:cNvSpPr>
          <p:nvPr>
            <p:ph type="sldNum" sz="quarter" idx="4"/>
          </p:nvPr>
        </p:nvSpPr>
        <p:spPr/>
        <p:txBody>
          <a:bodyPr/>
          <a:lstStyle>
            <a:lvl1pPr>
              <a:defRPr/>
            </a:lvl1pPr>
          </a:lstStyle>
          <a:p>
            <a:fld id="{62A38653-BAAF-47BC-85E4-C1F21836B74E}" type="slidenum">
              <a:rPr lang="en-US"/>
              <a:pPr/>
              <a:t>‹#›</a:t>
            </a:fld>
            <a:endParaRPr lang="en-US"/>
          </a:p>
        </p:txBody>
      </p:sp>
      <p:pic>
        <p:nvPicPr>
          <p:cNvPr id="95239" name="Picture 7" descr="Body of Christ"/>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077200" y="5105400"/>
            <a:ext cx="785813" cy="1562100"/>
          </a:xfrm>
          <a:prstGeom prst="rect">
            <a:avLst/>
          </a:prstGeom>
          <a:noFill/>
          <a:extLst>
            <a:ext uri="{909E8E84-426E-40dd-AFC4-6F175D3DCCD1}">
              <a14:hiddenFill xmlns="" xmlns:a14="http://schemas.microsoft.com/office/drawing/2010/main">
                <a:solidFill>
                  <a:srgbClr val="FFFFFF"/>
                </a:solidFill>
              </a14:hiddenFill>
            </a:ext>
          </a:extLst>
        </p:spPr>
      </p:pic>
      <p:sp>
        <p:nvSpPr>
          <p:cNvPr id="95240" name="Text Box 8"/>
          <p:cNvSpPr txBox="1">
            <a:spLocks noChangeArrowheads="1"/>
          </p:cNvSpPr>
          <p:nvPr userDrawn="1"/>
        </p:nvSpPr>
        <p:spPr bwMode="auto">
          <a:xfrm>
            <a:off x="381000" y="0"/>
            <a:ext cx="8458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00000"/>
              </a:lnSpc>
              <a:spcBef>
                <a:spcPct val="50000"/>
              </a:spcBef>
              <a:buClrTx/>
              <a:buFontTx/>
              <a:buNone/>
            </a:pPr>
            <a:r>
              <a:rPr lang="en-US" sz="1800" i="1">
                <a:latin typeface="Baskerville Old Face" pitchFamily="18" charset="0"/>
              </a:rPr>
              <a:t>The Eucharist</a:t>
            </a:r>
            <a:r>
              <a:rPr lang="en-US" sz="1800"/>
              <a:t>					</a:t>
            </a:r>
            <a:r>
              <a:rPr lang="en-US" sz="1800" i="1">
                <a:latin typeface="Baskerville Old Face" pitchFamily="18" charset="0"/>
              </a:rPr>
              <a:t>St. Thomas Aquinas RCIA</a:t>
            </a: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F997CE9-1DDA-4237-BB7B-1F320ECF41B5}" type="slidenum">
              <a:rPr lang="en-US"/>
              <a:pPr/>
              <a:t>‹#›</a:t>
            </a:fld>
            <a:endParaRPr lang="en-US"/>
          </a:p>
        </p:txBody>
      </p:sp>
    </p:spTree>
    <p:extLst>
      <p:ext uri="{BB962C8B-B14F-4D97-AF65-F5344CB8AC3E}">
        <p14:creationId xmlns:p14="http://schemas.microsoft.com/office/powerpoint/2010/main" val="138384642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3606CA-C0A5-4B9C-BA00-79BF4F05C764}" type="slidenum">
              <a:rPr lang="en-US"/>
              <a:pPr/>
              <a:t>‹#›</a:t>
            </a:fld>
            <a:endParaRPr lang="en-US"/>
          </a:p>
        </p:txBody>
      </p:sp>
    </p:spTree>
    <p:extLst>
      <p:ext uri="{BB962C8B-B14F-4D97-AF65-F5344CB8AC3E}">
        <p14:creationId xmlns:p14="http://schemas.microsoft.com/office/powerpoint/2010/main" val="122721365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1D8D61C-1C6B-4C3C-ADE6-C48C61DC211A}" type="slidenum">
              <a:rPr lang="en-US"/>
              <a:pPr/>
              <a:t>‹#›</a:t>
            </a:fld>
            <a:endParaRPr lang="en-US"/>
          </a:p>
        </p:txBody>
      </p:sp>
    </p:spTree>
    <p:extLst>
      <p:ext uri="{BB962C8B-B14F-4D97-AF65-F5344CB8AC3E}">
        <p14:creationId xmlns:p14="http://schemas.microsoft.com/office/powerpoint/2010/main" val="4222717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4D44DE19-4ECE-DA43-AF99-D7F779178FC9}" type="datetimeFigureOut">
              <a:rPr lang="en-US" smtClean="0"/>
              <a:t>6/5/2023</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D5527BE-04B7-7D40-A413-57EE91E87F64}" type="slidenum">
              <a:rPr lang="en-US" smtClean="0"/>
              <a:t>‹#›</a:t>
            </a:fld>
            <a:endParaRPr lang="en-US"/>
          </a:p>
        </p:txBody>
      </p:sp>
    </p:spTree>
    <p:extLst>
      <p:ext uri="{BB962C8B-B14F-4D97-AF65-F5344CB8AC3E}">
        <p14:creationId xmlns:p14="http://schemas.microsoft.com/office/powerpoint/2010/main" val="136965860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334B24E-E5F2-41B5-86A6-CCE238B21F24}" type="slidenum">
              <a:rPr lang="en-US"/>
              <a:pPr/>
              <a:t>‹#›</a:t>
            </a:fld>
            <a:endParaRPr lang="en-US"/>
          </a:p>
        </p:txBody>
      </p:sp>
    </p:spTree>
    <p:extLst>
      <p:ext uri="{BB962C8B-B14F-4D97-AF65-F5344CB8AC3E}">
        <p14:creationId xmlns:p14="http://schemas.microsoft.com/office/powerpoint/2010/main" val="325148706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EABFF8C-4504-4DAE-89C2-CF2CD2556AE2}" type="slidenum">
              <a:rPr lang="en-US"/>
              <a:pPr/>
              <a:t>‹#›</a:t>
            </a:fld>
            <a:endParaRPr lang="en-US"/>
          </a:p>
        </p:txBody>
      </p:sp>
    </p:spTree>
    <p:extLst>
      <p:ext uri="{BB962C8B-B14F-4D97-AF65-F5344CB8AC3E}">
        <p14:creationId xmlns:p14="http://schemas.microsoft.com/office/powerpoint/2010/main" val="240337746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5EFFF9C-1048-4483-AF4F-CF5DE12E369A}" type="slidenum">
              <a:rPr lang="en-US"/>
              <a:pPr/>
              <a:t>‹#›</a:t>
            </a:fld>
            <a:endParaRPr lang="en-US"/>
          </a:p>
        </p:txBody>
      </p:sp>
    </p:spTree>
    <p:extLst>
      <p:ext uri="{BB962C8B-B14F-4D97-AF65-F5344CB8AC3E}">
        <p14:creationId xmlns:p14="http://schemas.microsoft.com/office/powerpoint/2010/main" val="411779165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9638D9B-1A5B-4DBE-912E-9EB18E34AE9B}" type="slidenum">
              <a:rPr lang="en-US"/>
              <a:pPr/>
              <a:t>‹#›</a:t>
            </a:fld>
            <a:endParaRPr lang="en-US"/>
          </a:p>
        </p:txBody>
      </p:sp>
    </p:spTree>
    <p:extLst>
      <p:ext uri="{BB962C8B-B14F-4D97-AF65-F5344CB8AC3E}">
        <p14:creationId xmlns:p14="http://schemas.microsoft.com/office/powerpoint/2010/main" val="428334588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0B44C6E-D4B5-4D9D-8091-E32C917C4A89}" type="slidenum">
              <a:rPr lang="en-US"/>
              <a:pPr/>
              <a:t>‹#›</a:t>
            </a:fld>
            <a:endParaRPr lang="en-US"/>
          </a:p>
        </p:txBody>
      </p:sp>
    </p:spTree>
    <p:extLst>
      <p:ext uri="{BB962C8B-B14F-4D97-AF65-F5344CB8AC3E}">
        <p14:creationId xmlns:p14="http://schemas.microsoft.com/office/powerpoint/2010/main" val="56762092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8EE4F22-21BE-4384-AFCC-6EB7C607D557}" type="slidenum">
              <a:rPr lang="en-US"/>
              <a:pPr/>
              <a:t>‹#›</a:t>
            </a:fld>
            <a:endParaRPr lang="en-US"/>
          </a:p>
        </p:txBody>
      </p:sp>
    </p:spTree>
    <p:extLst>
      <p:ext uri="{BB962C8B-B14F-4D97-AF65-F5344CB8AC3E}">
        <p14:creationId xmlns:p14="http://schemas.microsoft.com/office/powerpoint/2010/main" val="322210569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69AC7F4-9B97-4519-9ECD-89322AE0A0A0}" type="slidenum">
              <a:rPr lang="en-US"/>
              <a:pPr/>
              <a:t>‹#›</a:t>
            </a:fld>
            <a:endParaRPr lang="en-US"/>
          </a:p>
        </p:txBody>
      </p:sp>
    </p:spTree>
    <p:extLst>
      <p:ext uri="{BB962C8B-B14F-4D97-AF65-F5344CB8AC3E}">
        <p14:creationId xmlns:p14="http://schemas.microsoft.com/office/powerpoint/2010/main" val="275164215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PhAnim="0"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ctrTitle"/>
            <p:custDataLst>
              <p:tags r:id="rId1"/>
            </p:custDataLst>
          </p:nvPr>
        </p:nvSpPr>
        <p:spPr>
          <a:xfrm>
            <a:off x="2701924" y="2130425"/>
            <a:ext cx="5527675" cy="1470025"/>
          </a:xfrm>
        </p:spPr>
        <p:txBody>
          <a:bodyPr/>
          <a:lstStyle>
            <a:lvl1pPr>
              <a:buClr>
                <a:srgbClr val="FFFFFF"/>
              </a:buClr>
              <a:defRPr sz="5400" b="1">
                <a:solidFill>
                  <a:schemeClr val="bg1">
                    <a:lumMod val="10000"/>
                  </a:schemeClr>
                </a:solidFill>
                <a:effectLst/>
                <a:latin typeface="CarolusRomanFont" pitchFamily="2" charset="0"/>
              </a:defRPr>
            </a:lvl1pPr>
          </a:lstStyle>
          <a:p>
            <a:pPr lvl="0"/>
            <a:r>
              <a:rPr lang="en-US" noProof="0"/>
              <a:t>Click to edit Master title style</a:t>
            </a:r>
            <a:endParaRPr lang="en-US" noProof="0" dirty="0"/>
          </a:p>
        </p:txBody>
      </p:sp>
      <p:sp>
        <p:nvSpPr>
          <p:cNvPr id="97283"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en-US" noProof="0"/>
              <a:t>Click to edit Master subtitle style</a:t>
            </a:r>
          </a:p>
        </p:txBody>
      </p:sp>
      <p:sp>
        <p:nvSpPr>
          <p:cNvPr id="97284" name="Rectangle 4"/>
          <p:cNvSpPr>
            <a:spLocks noGrp="1" noChangeArrowheads="1"/>
          </p:cNvSpPr>
          <p:nvPr>
            <p:ph type="dt" sz="half" idx="2"/>
          </p:nvPr>
        </p:nvSpPr>
        <p:spPr/>
        <p:txBody>
          <a:bodyPr/>
          <a:lstStyle>
            <a:lvl1pPr>
              <a:defRPr/>
            </a:lvl1pPr>
          </a:lstStyle>
          <a:p>
            <a:endParaRPr lang="en-US"/>
          </a:p>
        </p:txBody>
      </p:sp>
      <p:sp>
        <p:nvSpPr>
          <p:cNvPr id="97285" name="Rectangle 5"/>
          <p:cNvSpPr>
            <a:spLocks noGrp="1" noChangeArrowheads="1"/>
          </p:cNvSpPr>
          <p:nvPr>
            <p:ph type="ftr" sz="quarter" idx="3"/>
          </p:nvPr>
        </p:nvSpPr>
        <p:spPr/>
        <p:txBody>
          <a:bodyPr/>
          <a:lstStyle>
            <a:lvl1pPr>
              <a:defRPr/>
            </a:lvl1pPr>
          </a:lstStyle>
          <a:p>
            <a:endParaRPr lang="en-US"/>
          </a:p>
        </p:txBody>
      </p:sp>
      <p:sp>
        <p:nvSpPr>
          <p:cNvPr id="97286" name="Rectangle 6"/>
          <p:cNvSpPr>
            <a:spLocks noGrp="1" noChangeArrowheads="1"/>
          </p:cNvSpPr>
          <p:nvPr>
            <p:ph type="sldNum" sz="quarter" idx="4"/>
          </p:nvPr>
        </p:nvSpPr>
        <p:spPr/>
        <p:txBody>
          <a:bodyPr/>
          <a:lstStyle>
            <a:lvl1pPr>
              <a:defRPr/>
            </a:lvl1pPr>
          </a:lstStyle>
          <a:p>
            <a:fld id="{B7B143C2-8C1D-4154-8965-4A2FBA263DAE}" type="slidenum">
              <a:rPr lang="en-US"/>
              <a:pPr/>
              <a:t>‹#›</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chemeClr val="accent6"/>
                </a:solidFill>
                <a:effectLst/>
                <a:latin typeface="Imperator" pitchFamily="18"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31FFDEC-8501-4B48-ADD0-031DA870DCB8}" type="slidenum">
              <a:rPr lang="en-US"/>
              <a:pPr/>
              <a:t>‹#›</a:t>
            </a:fld>
            <a:endParaRPr lang="en-US"/>
          </a:p>
        </p:txBody>
      </p:sp>
    </p:spTree>
    <p:extLst>
      <p:ext uri="{BB962C8B-B14F-4D97-AF65-F5344CB8AC3E}">
        <p14:creationId xmlns:p14="http://schemas.microsoft.com/office/powerpoint/2010/main" val="855762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FB88B3-4015-4D6F-96E3-680DF2DE8069}" type="slidenum">
              <a:rPr lang="en-US"/>
              <a:pPr/>
              <a:t>‹#›</a:t>
            </a:fld>
            <a:endParaRPr lang="en-US"/>
          </a:p>
        </p:txBody>
      </p:sp>
    </p:spTree>
    <p:extLst>
      <p:ext uri="{BB962C8B-B14F-4D97-AF65-F5344CB8AC3E}">
        <p14:creationId xmlns:p14="http://schemas.microsoft.com/office/powerpoint/2010/main" val="4065148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4D44DE19-4ECE-DA43-AF99-D7F779178FC9}" type="datetimeFigureOut">
              <a:rPr lang="en-US" smtClean="0"/>
              <a:t>6/5/2023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D5527BE-04B7-7D40-A413-57EE91E87F64}" type="slidenum">
              <a:rPr lang="en-US" smtClean="0"/>
              <a:t>‹#›</a:t>
            </a:fld>
            <a:endParaRPr lang="en-US"/>
          </a:p>
        </p:txBody>
      </p:sp>
    </p:spTree>
    <p:extLst>
      <p:ext uri="{BB962C8B-B14F-4D97-AF65-F5344CB8AC3E}">
        <p14:creationId xmlns:p14="http://schemas.microsoft.com/office/powerpoint/2010/main" val="290047574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3F2257A-A287-4F42-AA1E-15006870E433}" type="slidenum">
              <a:rPr lang="en-US"/>
              <a:pPr/>
              <a:t>‹#›</a:t>
            </a:fld>
            <a:endParaRPr lang="en-US"/>
          </a:p>
        </p:txBody>
      </p:sp>
    </p:spTree>
    <p:extLst>
      <p:ext uri="{BB962C8B-B14F-4D97-AF65-F5344CB8AC3E}">
        <p14:creationId xmlns:p14="http://schemas.microsoft.com/office/powerpoint/2010/main" val="57454994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28BE6E7-35E8-4BCC-9F08-1FE8CBB415E0}" type="slidenum">
              <a:rPr lang="en-US"/>
              <a:pPr/>
              <a:t>‹#›</a:t>
            </a:fld>
            <a:endParaRPr lang="en-US"/>
          </a:p>
        </p:txBody>
      </p:sp>
    </p:spTree>
    <p:extLst>
      <p:ext uri="{BB962C8B-B14F-4D97-AF65-F5344CB8AC3E}">
        <p14:creationId xmlns:p14="http://schemas.microsoft.com/office/powerpoint/2010/main" val="373178123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56B9834-8795-4F8F-85D2-2769109EF596}" type="slidenum">
              <a:rPr lang="en-US"/>
              <a:pPr/>
              <a:t>‹#›</a:t>
            </a:fld>
            <a:endParaRPr lang="en-US"/>
          </a:p>
        </p:txBody>
      </p:sp>
    </p:spTree>
    <p:extLst>
      <p:ext uri="{BB962C8B-B14F-4D97-AF65-F5344CB8AC3E}">
        <p14:creationId xmlns:p14="http://schemas.microsoft.com/office/powerpoint/2010/main" val="14745432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8710FBB-3AC5-4AA0-BA43-BF8CE1AAEC55}" type="slidenum">
              <a:rPr lang="en-US"/>
              <a:pPr/>
              <a:t>‹#›</a:t>
            </a:fld>
            <a:endParaRPr lang="en-US"/>
          </a:p>
        </p:txBody>
      </p:sp>
    </p:spTree>
    <p:extLst>
      <p:ext uri="{BB962C8B-B14F-4D97-AF65-F5344CB8AC3E}">
        <p14:creationId xmlns:p14="http://schemas.microsoft.com/office/powerpoint/2010/main" val="11318044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4D67C81-9E50-429C-9D38-6F68099DF3C7}" type="slidenum">
              <a:rPr lang="en-US"/>
              <a:pPr/>
              <a:t>‹#›</a:t>
            </a:fld>
            <a:endParaRPr lang="en-US"/>
          </a:p>
        </p:txBody>
      </p:sp>
    </p:spTree>
    <p:extLst>
      <p:ext uri="{BB962C8B-B14F-4D97-AF65-F5344CB8AC3E}">
        <p14:creationId xmlns:p14="http://schemas.microsoft.com/office/powerpoint/2010/main" val="302305604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5FBB60-84EF-4045-9D5D-4766E974DEC3}" type="slidenum">
              <a:rPr lang="en-US"/>
              <a:pPr/>
              <a:t>‹#›</a:t>
            </a:fld>
            <a:endParaRPr lang="en-US"/>
          </a:p>
        </p:txBody>
      </p:sp>
    </p:spTree>
    <p:extLst>
      <p:ext uri="{BB962C8B-B14F-4D97-AF65-F5344CB8AC3E}">
        <p14:creationId xmlns:p14="http://schemas.microsoft.com/office/powerpoint/2010/main" val="241602982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B2CDCF-38BE-4618-9DB8-DAE7BA8F6056}" type="slidenum">
              <a:rPr lang="en-US"/>
              <a:pPr/>
              <a:t>‹#›</a:t>
            </a:fld>
            <a:endParaRPr lang="en-US"/>
          </a:p>
        </p:txBody>
      </p:sp>
    </p:spTree>
    <p:extLst>
      <p:ext uri="{BB962C8B-B14F-4D97-AF65-F5344CB8AC3E}">
        <p14:creationId xmlns:p14="http://schemas.microsoft.com/office/powerpoint/2010/main" val="214695200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7C2D53-5DC8-4336-8F1F-38B357811D83}" type="slidenum">
              <a:rPr lang="en-US"/>
              <a:pPr/>
              <a:t>‹#›</a:t>
            </a:fld>
            <a:endParaRPr lang="en-US"/>
          </a:p>
        </p:txBody>
      </p:sp>
    </p:spTree>
    <p:extLst>
      <p:ext uri="{BB962C8B-B14F-4D97-AF65-F5344CB8AC3E}">
        <p14:creationId xmlns:p14="http://schemas.microsoft.com/office/powerpoint/2010/main" val="51627329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703513" y="274638"/>
            <a:ext cx="6316662" cy="1143000"/>
          </a:xfrm>
        </p:spPr>
        <p:txBody>
          <a:bodyPr/>
          <a:lstStyle/>
          <a:p>
            <a:r>
              <a:rPr lang="en-US"/>
              <a:t>Click to edit Master title style</a:t>
            </a:r>
          </a:p>
        </p:txBody>
      </p:sp>
      <p:sp>
        <p:nvSpPr>
          <p:cNvPr id="3" name="Table Placeholder 2"/>
          <p:cNvSpPr>
            <a:spLocks noGrp="1"/>
          </p:cNvSpPr>
          <p:nvPr>
            <p:ph type="tbl" idx="1"/>
          </p:nvPr>
        </p:nvSpPr>
        <p:spPr>
          <a:xfrm>
            <a:off x="2693988" y="1600200"/>
            <a:ext cx="6326187" cy="4525963"/>
          </a:xfrm>
        </p:spPr>
        <p:txBody>
          <a:bodyPr/>
          <a:lstStyle/>
          <a:p>
            <a:r>
              <a:rPr lang="en-US"/>
              <a:t>Click icon to add table</a:t>
            </a:r>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B9D8591B-1358-4064-A939-FBD795C34319}" type="slidenum">
              <a:rPr lang="en-US"/>
              <a:pPr/>
              <a:t>‹#›</a:t>
            </a:fld>
            <a:endParaRPr lang="en-US"/>
          </a:p>
        </p:txBody>
      </p:sp>
    </p:spTree>
    <p:extLst>
      <p:ext uri="{BB962C8B-B14F-4D97-AF65-F5344CB8AC3E}">
        <p14:creationId xmlns:p14="http://schemas.microsoft.com/office/powerpoint/2010/main" val="354413846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493-330F-6BBB-AE7E-48A745C8B33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7C0B10BA-2DB0-D3F9-33CF-74C9FFBC068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B4988F87-AF95-4EB7-7E64-DCCAAF961B3C}"/>
              </a:ext>
            </a:extLst>
          </p:cNvPr>
          <p:cNvSpPr>
            <a:spLocks noGrp="1"/>
          </p:cNvSpPr>
          <p:nvPr>
            <p:ph type="dt" sz="half" idx="10"/>
          </p:nvPr>
        </p:nvSpPr>
        <p:spPr/>
        <p:txBody>
          <a:bodyPr/>
          <a:lstStyle/>
          <a:p>
            <a:fld id="{56EAC6E0-8B11-402E-829F-EAF4A376C5B5}" type="datetimeFigureOut">
              <a:rPr lang="en-US" smtClean="0"/>
              <a:t>6/5/2023</a:t>
            </a:fld>
            <a:endParaRPr lang="en-US"/>
          </a:p>
        </p:txBody>
      </p:sp>
      <p:sp>
        <p:nvSpPr>
          <p:cNvPr id="5" name="Footer Placeholder 4">
            <a:extLst>
              <a:ext uri="{FF2B5EF4-FFF2-40B4-BE49-F238E27FC236}">
                <a16:creationId xmlns:a16="http://schemas.microsoft.com/office/drawing/2014/main" id="{75027C1C-A47A-DA34-C637-DC0F966DC5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FA32BE-0AF5-5DC2-D184-F0A0DBC7AF4D}"/>
              </a:ext>
            </a:extLst>
          </p:cNvPr>
          <p:cNvSpPr>
            <a:spLocks noGrp="1"/>
          </p:cNvSpPr>
          <p:nvPr>
            <p:ph type="sldNum" sz="quarter" idx="12"/>
          </p:nvPr>
        </p:nvSpPr>
        <p:spPr/>
        <p:txBody>
          <a:bodyPr/>
          <a:lstStyle/>
          <a:p>
            <a:fld id="{C264D384-2758-4B10-91A8-06E292B86F03}" type="slidenum">
              <a:rPr lang="en-US" smtClean="0"/>
              <a:t>‹#›</a:t>
            </a:fld>
            <a:endParaRPr lang="en-US"/>
          </a:p>
        </p:txBody>
      </p:sp>
    </p:spTree>
    <p:extLst>
      <p:ext uri="{BB962C8B-B14F-4D97-AF65-F5344CB8AC3E}">
        <p14:creationId xmlns:p14="http://schemas.microsoft.com/office/powerpoint/2010/main" val="3608880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D44DE19-4ECE-DA43-AF99-D7F779178FC9}" type="datetimeFigureOut">
              <a:rPr lang="en-US" smtClean="0"/>
              <a:t>6/5/2023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D5527BE-04B7-7D40-A413-57EE91E87F64}" type="slidenum">
              <a:rPr lang="en-US" smtClean="0"/>
              <a:t>‹#›</a:t>
            </a:fld>
            <a:endParaRPr lang="en-US"/>
          </a:p>
        </p:txBody>
      </p:sp>
    </p:spTree>
    <p:extLst>
      <p:ext uri="{BB962C8B-B14F-4D97-AF65-F5344CB8AC3E}">
        <p14:creationId xmlns:p14="http://schemas.microsoft.com/office/powerpoint/2010/main" val="379096367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CF5DD-D71C-58F1-6888-809D972A09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13BB04-418A-E23F-DC23-4E840DA8D4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75C121-9A0E-5D60-BAFC-2111C9CDED0F}"/>
              </a:ext>
            </a:extLst>
          </p:cNvPr>
          <p:cNvSpPr>
            <a:spLocks noGrp="1"/>
          </p:cNvSpPr>
          <p:nvPr>
            <p:ph type="dt" sz="half" idx="10"/>
          </p:nvPr>
        </p:nvSpPr>
        <p:spPr/>
        <p:txBody>
          <a:bodyPr/>
          <a:lstStyle/>
          <a:p>
            <a:fld id="{56EAC6E0-8B11-402E-829F-EAF4A376C5B5}" type="datetimeFigureOut">
              <a:rPr lang="en-US" smtClean="0"/>
              <a:t>6/5/2023</a:t>
            </a:fld>
            <a:endParaRPr lang="en-US"/>
          </a:p>
        </p:txBody>
      </p:sp>
      <p:sp>
        <p:nvSpPr>
          <p:cNvPr id="5" name="Footer Placeholder 4">
            <a:extLst>
              <a:ext uri="{FF2B5EF4-FFF2-40B4-BE49-F238E27FC236}">
                <a16:creationId xmlns:a16="http://schemas.microsoft.com/office/drawing/2014/main" id="{1E820F22-EB9D-5966-3A85-F5AAF1683C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4D63F1-F0D5-E6BC-02B4-ECA957D8ED7F}"/>
              </a:ext>
            </a:extLst>
          </p:cNvPr>
          <p:cNvSpPr>
            <a:spLocks noGrp="1"/>
          </p:cNvSpPr>
          <p:nvPr>
            <p:ph type="sldNum" sz="quarter" idx="12"/>
          </p:nvPr>
        </p:nvSpPr>
        <p:spPr/>
        <p:txBody>
          <a:bodyPr/>
          <a:lstStyle/>
          <a:p>
            <a:fld id="{C264D384-2758-4B10-91A8-06E292B86F03}" type="slidenum">
              <a:rPr lang="en-US" smtClean="0"/>
              <a:t>‹#›</a:t>
            </a:fld>
            <a:endParaRPr lang="en-US"/>
          </a:p>
        </p:txBody>
      </p:sp>
    </p:spTree>
    <p:extLst>
      <p:ext uri="{BB962C8B-B14F-4D97-AF65-F5344CB8AC3E}">
        <p14:creationId xmlns:p14="http://schemas.microsoft.com/office/powerpoint/2010/main" val="1209030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B3EF2-BA6F-8455-693C-99E681152AAE}"/>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77D18FE4-A8CE-A625-7F5B-2846F8DD243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F7BB56-E1EC-47CD-D638-5EBB6044B06E}"/>
              </a:ext>
            </a:extLst>
          </p:cNvPr>
          <p:cNvSpPr>
            <a:spLocks noGrp="1"/>
          </p:cNvSpPr>
          <p:nvPr>
            <p:ph type="dt" sz="half" idx="10"/>
          </p:nvPr>
        </p:nvSpPr>
        <p:spPr/>
        <p:txBody>
          <a:bodyPr/>
          <a:lstStyle/>
          <a:p>
            <a:fld id="{56EAC6E0-8B11-402E-829F-EAF4A376C5B5}" type="datetimeFigureOut">
              <a:rPr lang="en-US" smtClean="0"/>
              <a:t>6/5/2023</a:t>
            </a:fld>
            <a:endParaRPr lang="en-US"/>
          </a:p>
        </p:txBody>
      </p:sp>
      <p:sp>
        <p:nvSpPr>
          <p:cNvPr id="5" name="Footer Placeholder 4">
            <a:extLst>
              <a:ext uri="{FF2B5EF4-FFF2-40B4-BE49-F238E27FC236}">
                <a16:creationId xmlns:a16="http://schemas.microsoft.com/office/drawing/2014/main" id="{147E09A1-D968-FDA1-906F-A09CD4D289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475792-4669-4517-D702-88476299222E}"/>
              </a:ext>
            </a:extLst>
          </p:cNvPr>
          <p:cNvSpPr>
            <a:spLocks noGrp="1"/>
          </p:cNvSpPr>
          <p:nvPr>
            <p:ph type="sldNum" sz="quarter" idx="12"/>
          </p:nvPr>
        </p:nvSpPr>
        <p:spPr/>
        <p:txBody>
          <a:bodyPr/>
          <a:lstStyle/>
          <a:p>
            <a:fld id="{C264D384-2758-4B10-91A8-06E292B86F03}" type="slidenum">
              <a:rPr lang="en-US" smtClean="0"/>
              <a:t>‹#›</a:t>
            </a:fld>
            <a:endParaRPr lang="en-US"/>
          </a:p>
        </p:txBody>
      </p:sp>
    </p:spTree>
    <p:extLst>
      <p:ext uri="{BB962C8B-B14F-4D97-AF65-F5344CB8AC3E}">
        <p14:creationId xmlns:p14="http://schemas.microsoft.com/office/powerpoint/2010/main" val="390126897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E5C5F-5A57-DA52-F62A-29E1C888F4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F43EF3-3888-A003-E804-63422B3D8029}"/>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5B769D-224C-36BF-B0D5-FDBDD8C0E0ED}"/>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0F3757-6AFE-F7E8-4ED4-D725C244D9DC}"/>
              </a:ext>
            </a:extLst>
          </p:cNvPr>
          <p:cNvSpPr>
            <a:spLocks noGrp="1"/>
          </p:cNvSpPr>
          <p:nvPr>
            <p:ph type="dt" sz="half" idx="10"/>
          </p:nvPr>
        </p:nvSpPr>
        <p:spPr/>
        <p:txBody>
          <a:bodyPr/>
          <a:lstStyle/>
          <a:p>
            <a:fld id="{56EAC6E0-8B11-402E-829F-EAF4A376C5B5}" type="datetimeFigureOut">
              <a:rPr lang="en-US" smtClean="0"/>
              <a:t>6/5/2023</a:t>
            </a:fld>
            <a:endParaRPr lang="en-US"/>
          </a:p>
        </p:txBody>
      </p:sp>
      <p:sp>
        <p:nvSpPr>
          <p:cNvPr id="6" name="Footer Placeholder 5">
            <a:extLst>
              <a:ext uri="{FF2B5EF4-FFF2-40B4-BE49-F238E27FC236}">
                <a16:creationId xmlns:a16="http://schemas.microsoft.com/office/drawing/2014/main" id="{9E4966A8-A1D8-94C5-9F50-10AE6FE5D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55B1C1-FEA0-D718-AD0A-D08EF0CE0DBA}"/>
              </a:ext>
            </a:extLst>
          </p:cNvPr>
          <p:cNvSpPr>
            <a:spLocks noGrp="1"/>
          </p:cNvSpPr>
          <p:nvPr>
            <p:ph type="sldNum" sz="quarter" idx="12"/>
          </p:nvPr>
        </p:nvSpPr>
        <p:spPr/>
        <p:txBody>
          <a:bodyPr/>
          <a:lstStyle/>
          <a:p>
            <a:fld id="{C264D384-2758-4B10-91A8-06E292B86F03}" type="slidenum">
              <a:rPr lang="en-US" smtClean="0"/>
              <a:t>‹#›</a:t>
            </a:fld>
            <a:endParaRPr lang="en-US"/>
          </a:p>
        </p:txBody>
      </p:sp>
    </p:spTree>
    <p:extLst>
      <p:ext uri="{BB962C8B-B14F-4D97-AF65-F5344CB8AC3E}">
        <p14:creationId xmlns:p14="http://schemas.microsoft.com/office/powerpoint/2010/main" val="127026926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8F458-A4D8-04A6-4E8B-550107B0BAC7}"/>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525428-7AB2-A9AE-9161-F25E9E7E529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14756B6-7BCB-FD53-4514-265B97AA6AEC}"/>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2ED530-3805-0D7B-59CE-10FEA14AA17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D762EF7A-6482-06D4-736C-F5EDD094C589}"/>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05645C-9708-58A3-53DE-1D3C5C264FCD}"/>
              </a:ext>
            </a:extLst>
          </p:cNvPr>
          <p:cNvSpPr>
            <a:spLocks noGrp="1"/>
          </p:cNvSpPr>
          <p:nvPr>
            <p:ph type="dt" sz="half" idx="10"/>
          </p:nvPr>
        </p:nvSpPr>
        <p:spPr/>
        <p:txBody>
          <a:bodyPr/>
          <a:lstStyle/>
          <a:p>
            <a:fld id="{56EAC6E0-8B11-402E-829F-EAF4A376C5B5}" type="datetimeFigureOut">
              <a:rPr lang="en-US" smtClean="0"/>
              <a:t>6/5/2023</a:t>
            </a:fld>
            <a:endParaRPr lang="en-US"/>
          </a:p>
        </p:txBody>
      </p:sp>
      <p:sp>
        <p:nvSpPr>
          <p:cNvPr id="8" name="Footer Placeholder 7">
            <a:extLst>
              <a:ext uri="{FF2B5EF4-FFF2-40B4-BE49-F238E27FC236}">
                <a16:creationId xmlns:a16="http://schemas.microsoft.com/office/drawing/2014/main" id="{49575D53-256A-0BF5-47E6-12189B5EED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05D76C6-4222-6EC6-2A34-7F4849D412CD}"/>
              </a:ext>
            </a:extLst>
          </p:cNvPr>
          <p:cNvSpPr>
            <a:spLocks noGrp="1"/>
          </p:cNvSpPr>
          <p:nvPr>
            <p:ph type="sldNum" sz="quarter" idx="12"/>
          </p:nvPr>
        </p:nvSpPr>
        <p:spPr/>
        <p:txBody>
          <a:bodyPr/>
          <a:lstStyle/>
          <a:p>
            <a:fld id="{C264D384-2758-4B10-91A8-06E292B86F03}" type="slidenum">
              <a:rPr lang="en-US" smtClean="0"/>
              <a:t>‹#›</a:t>
            </a:fld>
            <a:endParaRPr lang="en-US"/>
          </a:p>
        </p:txBody>
      </p:sp>
    </p:spTree>
    <p:extLst>
      <p:ext uri="{BB962C8B-B14F-4D97-AF65-F5344CB8AC3E}">
        <p14:creationId xmlns:p14="http://schemas.microsoft.com/office/powerpoint/2010/main" val="314931415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FFBAB-D312-CFC0-EC11-33C9425821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D1B85B-8509-0E34-A367-E020F39C7839}"/>
              </a:ext>
            </a:extLst>
          </p:cNvPr>
          <p:cNvSpPr>
            <a:spLocks noGrp="1"/>
          </p:cNvSpPr>
          <p:nvPr>
            <p:ph type="dt" sz="half" idx="10"/>
          </p:nvPr>
        </p:nvSpPr>
        <p:spPr/>
        <p:txBody>
          <a:bodyPr/>
          <a:lstStyle/>
          <a:p>
            <a:fld id="{56EAC6E0-8B11-402E-829F-EAF4A376C5B5}" type="datetimeFigureOut">
              <a:rPr lang="en-US" smtClean="0"/>
              <a:t>6/5/2023</a:t>
            </a:fld>
            <a:endParaRPr lang="en-US"/>
          </a:p>
        </p:txBody>
      </p:sp>
      <p:sp>
        <p:nvSpPr>
          <p:cNvPr id="4" name="Footer Placeholder 3">
            <a:extLst>
              <a:ext uri="{FF2B5EF4-FFF2-40B4-BE49-F238E27FC236}">
                <a16:creationId xmlns:a16="http://schemas.microsoft.com/office/drawing/2014/main" id="{EF685C59-9934-EFA5-20EC-34D89A5AD8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F80CC9-EBBB-644F-EBE3-841A1285A9E7}"/>
              </a:ext>
            </a:extLst>
          </p:cNvPr>
          <p:cNvSpPr>
            <a:spLocks noGrp="1"/>
          </p:cNvSpPr>
          <p:nvPr>
            <p:ph type="sldNum" sz="quarter" idx="12"/>
          </p:nvPr>
        </p:nvSpPr>
        <p:spPr/>
        <p:txBody>
          <a:bodyPr/>
          <a:lstStyle/>
          <a:p>
            <a:fld id="{C264D384-2758-4B10-91A8-06E292B86F03}" type="slidenum">
              <a:rPr lang="en-US" smtClean="0"/>
              <a:t>‹#›</a:t>
            </a:fld>
            <a:endParaRPr lang="en-US"/>
          </a:p>
        </p:txBody>
      </p:sp>
    </p:spTree>
    <p:extLst>
      <p:ext uri="{BB962C8B-B14F-4D97-AF65-F5344CB8AC3E}">
        <p14:creationId xmlns:p14="http://schemas.microsoft.com/office/powerpoint/2010/main" val="113145117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89D90D-967F-9072-873D-6DCDEDE5EB45}"/>
              </a:ext>
            </a:extLst>
          </p:cNvPr>
          <p:cNvSpPr>
            <a:spLocks noGrp="1"/>
          </p:cNvSpPr>
          <p:nvPr>
            <p:ph type="dt" sz="half" idx="10"/>
          </p:nvPr>
        </p:nvSpPr>
        <p:spPr/>
        <p:txBody>
          <a:bodyPr/>
          <a:lstStyle/>
          <a:p>
            <a:fld id="{56EAC6E0-8B11-402E-829F-EAF4A376C5B5}" type="datetimeFigureOut">
              <a:rPr lang="en-US" smtClean="0"/>
              <a:t>6/5/2023</a:t>
            </a:fld>
            <a:endParaRPr lang="en-US"/>
          </a:p>
        </p:txBody>
      </p:sp>
      <p:sp>
        <p:nvSpPr>
          <p:cNvPr id="3" name="Footer Placeholder 2">
            <a:extLst>
              <a:ext uri="{FF2B5EF4-FFF2-40B4-BE49-F238E27FC236}">
                <a16:creationId xmlns:a16="http://schemas.microsoft.com/office/drawing/2014/main" id="{10C3749B-FDFB-3506-68DE-DF76EB9D72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C3ADA6-A65D-ADE6-9D0C-0E51F970C947}"/>
              </a:ext>
            </a:extLst>
          </p:cNvPr>
          <p:cNvSpPr>
            <a:spLocks noGrp="1"/>
          </p:cNvSpPr>
          <p:nvPr>
            <p:ph type="sldNum" sz="quarter" idx="12"/>
          </p:nvPr>
        </p:nvSpPr>
        <p:spPr/>
        <p:txBody>
          <a:bodyPr/>
          <a:lstStyle/>
          <a:p>
            <a:fld id="{C264D384-2758-4B10-91A8-06E292B86F03}" type="slidenum">
              <a:rPr lang="en-US" smtClean="0"/>
              <a:t>‹#›</a:t>
            </a:fld>
            <a:endParaRPr lang="en-US"/>
          </a:p>
        </p:txBody>
      </p:sp>
    </p:spTree>
    <p:extLst>
      <p:ext uri="{BB962C8B-B14F-4D97-AF65-F5344CB8AC3E}">
        <p14:creationId xmlns:p14="http://schemas.microsoft.com/office/powerpoint/2010/main" val="27679389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FB6DB-A412-A41C-2561-F73A3100AFA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C81CE649-278B-9CD5-A2FA-244A53F8226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2B2BEE-FEB6-8234-930C-70F3C0F4B2F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3CD8444-49FB-50DE-0A62-71C88C7307BB}"/>
              </a:ext>
            </a:extLst>
          </p:cNvPr>
          <p:cNvSpPr>
            <a:spLocks noGrp="1"/>
          </p:cNvSpPr>
          <p:nvPr>
            <p:ph type="dt" sz="half" idx="10"/>
          </p:nvPr>
        </p:nvSpPr>
        <p:spPr/>
        <p:txBody>
          <a:bodyPr/>
          <a:lstStyle/>
          <a:p>
            <a:fld id="{56EAC6E0-8B11-402E-829F-EAF4A376C5B5}" type="datetimeFigureOut">
              <a:rPr lang="en-US" smtClean="0"/>
              <a:t>6/5/2023</a:t>
            </a:fld>
            <a:endParaRPr lang="en-US"/>
          </a:p>
        </p:txBody>
      </p:sp>
      <p:sp>
        <p:nvSpPr>
          <p:cNvPr id="6" name="Footer Placeholder 5">
            <a:extLst>
              <a:ext uri="{FF2B5EF4-FFF2-40B4-BE49-F238E27FC236}">
                <a16:creationId xmlns:a16="http://schemas.microsoft.com/office/drawing/2014/main" id="{8AC44BCA-4AC8-4000-3635-055275949D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2318D3-BE50-D3E5-29C7-866CAC93ADB7}"/>
              </a:ext>
            </a:extLst>
          </p:cNvPr>
          <p:cNvSpPr>
            <a:spLocks noGrp="1"/>
          </p:cNvSpPr>
          <p:nvPr>
            <p:ph type="sldNum" sz="quarter" idx="12"/>
          </p:nvPr>
        </p:nvSpPr>
        <p:spPr/>
        <p:txBody>
          <a:bodyPr/>
          <a:lstStyle/>
          <a:p>
            <a:fld id="{C264D384-2758-4B10-91A8-06E292B86F03}" type="slidenum">
              <a:rPr lang="en-US" smtClean="0"/>
              <a:t>‹#›</a:t>
            </a:fld>
            <a:endParaRPr lang="en-US"/>
          </a:p>
        </p:txBody>
      </p:sp>
    </p:spTree>
    <p:extLst>
      <p:ext uri="{BB962C8B-B14F-4D97-AF65-F5344CB8AC3E}">
        <p14:creationId xmlns:p14="http://schemas.microsoft.com/office/powerpoint/2010/main" val="177437542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E4EE2-70FF-2990-2AEB-4AE913EEDB7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3F4D64C-0D38-FC9B-22FE-961A4B9C1A2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F9231BFC-FC5C-07D1-AE60-F44F2E3DC84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A5B9F04-7F45-C098-BCDF-FD7DBDADEED6}"/>
              </a:ext>
            </a:extLst>
          </p:cNvPr>
          <p:cNvSpPr>
            <a:spLocks noGrp="1"/>
          </p:cNvSpPr>
          <p:nvPr>
            <p:ph type="dt" sz="half" idx="10"/>
          </p:nvPr>
        </p:nvSpPr>
        <p:spPr/>
        <p:txBody>
          <a:bodyPr/>
          <a:lstStyle/>
          <a:p>
            <a:fld id="{56EAC6E0-8B11-402E-829F-EAF4A376C5B5}" type="datetimeFigureOut">
              <a:rPr lang="en-US" smtClean="0"/>
              <a:t>6/5/2023</a:t>
            </a:fld>
            <a:endParaRPr lang="en-US"/>
          </a:p>
        </p:txBody>
      </p:sp>
      <p:sp>
        <p:nvSpPr>
          <p:cNvPr id="6" name="Footer Placeholder 5">
            <a:extLst>
              <a:ext uri="{FF2B5EF4-FFF2-40B4-BE49-F238E27FC236}">
                <a16:creationId xmlns:a16="http://schemas.microsoft.com/office/drawing/2014/main" id="{6CDD74B9-FF56-45B4-7D9D-9ACDE0EF63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F903DD-2E39-384E-B95A-FA1D53203882}"/>
              </a:ext>
            </a:extLst>
          </p:cNvPr>
          <p:cNvSpPr>
            <a:spLocks noGrp="1"/>
          </p:cNvSpPr>
          <p:nvPr>
            <p:ph type="sldNum" sz="quarter" idx="12"/>
          </p:nvPr>
        </p:nvSpPr>
        <p:spPr/>
        <p:txBody>
          <a:bodyPr/>
          <a:lstStyle/>
          <a:p>
            <a:fld id="{C264D384-2758-4B10-91A8-06E292B86F03}" type="slidenum">
              <a:rPr lang="en-US" smtClean="0"/>
              <a:t>‹#›</a:t>
            </a:fld>
            <a:endParaRPr lang="en-US"/>
          </a:p>
        </p:txBody>
      </p:sp>
    </p:spTree>
    <p:extLst>
      <p:ext uri="{BB962C8B-B14F-4D97-AF65-F5344CB8AC3E}">
        <p14:creationId xmlns:p14="http://schemas.microsoft.com/office/powerpoint/2010/main" val="110712663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3BB05-9106-00B5-804E-01BA1DCEBB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402340-F075-8E70-A2B5-2C640EFA8F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BA0FC4-886A-298D-CD48-940E3796791E}"/>
              </a:ext>
            </a:extLst>
          </p:cNvPr>
          <p:cNvSpPr>
            <a:spLocks noGrp="1"/>
          </p:cNvSpPr>
          <p:nvPr>
            <p:ph type="dt" sz="half" idx="10"/>
          </p:nvPr>
        </p:nvSpPr>
        <p:spPr/>
        <p:txBody>
          <a:bodyPr/>
          <a:lstStyle/>
          <a:p>
            <a:fld id="{56EAC6E0-8B11-402E-829F-EAF4A376C5B5}" type="datetimeFigureOut">
              <a:rPr lang="en-US" smtClean="0"/>
              <a:t>6/5/2023</a:t>
            </a:fld>
            <a:endParaRPr lang="en-US"/>
          </a:p>
        </p:txBody>
      </p:sp>
      <p:sp>
        <p:nvSpPr>
          <p:cNvPr id="5" name="Footer Placeholder 4">
            <a:extLst>
              <a:ext uri="{FF2B5EF4-FFF2-40B4-BE49-F238E27FC236}">
                <a16:creationId xmlns:a16="http://schemas.microsoft.com/office/drawing/2014/main" id="{11969CC0-1902-27BD-9345-F84F5A137A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609EC4-C298-1E7C-B726-BE19C6C60623}"/>
              </a:ext>
            </a:extLst>
          </p:cNvPr>
          <p:cNvSpPr>
            <a:spLocks noGrp="1"/>
          </p:cNvSpPr>
          <p:nvPr>
            <p:ph type="sldNum" sz="quarter" idx="12"/>
          </p:nvPr>
        </p:nvSpPr>
        <p:spPr/>
        <p:txBody>
          <a:bodyPr/>
          <a:lstStyle/>
          <a:p>
            <a:fld id="{C264D384-2758-4B10-91A8-06E292B86F03}" type="slidenum">
              <a:rPr lang="en-US" smtClean="0"/>
              <a:t>‹#›</a:t>
            </a:fld>
            <a:endParaRPr lang="en-US"/>
          </a:p>
        </p:txBody>
      </p:sp>
    </p:spTree>
    <p:extLst>
      <p:ext uri="{BB962C8B-B14F-4D97-AF65-F5344CB8AC3E}">
        <p14:creationId xmlns:p14="http://schemas.microsoft.com/office/powerpoint/2010/main" val="303045418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437C4C-CFB2-3477-D873-C5808D227CE9}"/>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F24EFE-6AB0-397E-D1BC-A1FCFAB76C2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E15A88-2CB0-869B-04E4-8FE46B0C65F0}"/>
              </a:ext>
            </a:extLst>
          </p:cNvPr>
          <p:cNvSpPr>
            <a:spLocks noGrp="1"/>
          </p:cNvSpPr>
          <p:nvPr>
            <p:ph type="dt" sz="half" idx="10"/>
          </p:nvPr>
        </p:nvSpPr>
        <p:spPr/>
        <p:txBody>
          <a:bodyPr/>
          <a:lstStyle/>
          <a:p>
            <a:fld id="{56EAC6E0-8B11-402E-829F-EAF4A376C5B5}" type="datetimeFigureOut">
              <a:rPr lang="en-US" smtClean="0"/>
              <a:t>6/5/2023</a:t>
            </a:fld>
            <a:endParaRPr lang="en-US"/>
          </a:p>
        </p:txBody>
      </p:sp>
      <p:sp>
        <p:nvSpPr>
          <p:cNvPr id="5" name="Footer Placeholder 4">
            <a:extLst>
              <a:ext uri="{FF2B5EF4-FFF2-40B4-BE49-F238E27FC236}">
                <a16:creationId xmlns:a16="http://schemas.microsoft.com/office/drawing/2014/main" id="{66F8566E-803F-940A-2BFD-45FD9AB18C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2A7FF6-6FC3-64F4-972E-23349FA5D6FD}"/>
              </a:ext>
            </a:extLst>
          </p:cNvPr>
          <p:cNvSpPr>
            <a:spLocks noGrp="1"/>
          </p:cNvSpPr>
          <p:nvPr>
            <p:ph type="sldNum" sz="quarter" idx="12"/>
          </p:nvPr>
        </p:nvSpPr>
        <p:spPr/>
        <p:txBody>
          <a:bodyPr/>
          <a:lstStyle/>
          <a:p>
            <a:fld id="{C264D384-2758-4B10-91A8-06E292B86F03}" type="slidenum">
              <a:rPr lang="en-US" smtClean="0"/>
              <a:t>‹#›</a:t>
            </a:fld>
            <a:endParaRPr lang="en-US"/>
          </a:p>
        </p:txBody>
      </p:sp>
    </p:spTree>
    <p:extLst>
      <p:ext uri="{BB962C8B-B14F-4D97-AF65-F5344CB8AC3E}">
        <p14:creationId xmlns:p14="http://schemas.microsoft.com/office/powerpoint/2010/main" val="1836709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D44DE19-4ECE-DA43-AF99-D7F779178FC9}" type="datetimeFigureOut">
              <a:rPr lang="en-US" smtClean="0"/>
              <a:t>6/5/2023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D5527BE-04B7-7D40-A413-57EE91E87F64}" type="slidenum">
              <a:rPr lang="en-US" smtClean="0"/>
              <a:t>‹#›</a:t>
            </a:fld>
            <a:endParaRPr lang="en-US"/>
          </a:p>
        </p:txBody>
      </p:sp>
    </p:spTree>
    <p:extLst>
      <p:ext uri="{BB962C8B-B14F-4D97-AF65-F5344CB8AC3E}">
        <p14:creationId xmlns:p14="http://schemas.microsoft.com/office/powerpoint/2010/main" val="1115207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1.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ags" Target="../tags/tag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ags" Target="../tags/tag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ags" Target="../tags/tag9.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6" Type="http://schemas.openxmlformats.org/officeDocument/2006/relationships/image" Target="../media/image1.pn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4.jpe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tags" Target="../tags/tag1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ags" Target="../tags/tag13.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4.jpeg"/><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tags" Target="../tags/tag1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ags" Target="../tags/tag17.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6" Type="http://schemas.openxmlformats.org/officeDocument/2006/relationships/image" Target="../media/image1.png"/><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image" Target="../media/image6.jpeg"/><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tags" Target="../tags/tag1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theme" Target="../theme/theme7.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slideLayout" Target="../slideLayouts/slideLayout78.xml"/><Relationship Id="rId2" Type="http://schemas.openxmlformats.org/officeDocument/2006/relationships/slideLayout" Target="../slideLayouts/slideLayout68.xml"/><Relationship Id="rId16" Type="http://schemas.openxmlformats.org/officeDocument/2006/relationships/image" Target="../media/image8.jpeg"/><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5" Type="http://schemas.openxmlformats.org/officeDocument/2006/relationships/tags" Target="../tags/tag22.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tags" Target="../tags/tag2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96AB94"/>
            </a:gs>
            <a:gs pos="17000">
              <a:srgbClr val="D4DEFF"/>
            </a:gs>
            <a:gs pos="47000">
              <a:srgbClr val="D4DEFF"/>
            </a:gs>
            <a:gs pos="100000">
              <a:srgbClr val="8488C4"/>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81000" y="1905000"/>
            <a:ext cx="8229600" cy="42211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400"/>
            </a:lvl1pPr>
          </a:lstStyle>
          <a:p>
            <a:fld id="{4D44DE19-4ECE-DA43-AF99-D7F779178FC9}" type="datetimeFigureOut">
              <a:rPr lang="en-US" smtClean="0"/>
              <a:t>6/5/2023</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buClrTx/>
              <a:buFontTx/>
              <a:buNone/>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400"/>
            </a:lvl1pPr>
          </a:lstStyle>
          <a:p>
            <a:fld id="{4D5527BE-04B7-7D40-A413-57EE91E87F64}" type="slidenum">
              <a:rPr lang="en-US" smtClean="0"/>
              <a:t>‹#›</a:t>
            </a:fld>
            <a:endParaRPr lang="en-US"/>
          </a:p>
        </p:txBody>
      </p:sp>
      <p:pic>
        <p:nvPicPr>
          <p:cNvPr id="1034" name="Picture 10" descr="Body of Chris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77200" y="5105400"/>
            <a:ext cx="785813" cy="1562100"/>
          </a:xfrm>
          <a:prstGeom prst="rect">
            <a:avLst/>
          </a:prstGeom>
          <a:noFill/>
          <a:extLst>
            <a:ext uri="{909E8E84-426E-40dd-AFC4-6F175D3DCCD1}">
              <a14:hiddenFill xmlns="" xmlns:a14="http://schemas.microsoft.com/office/drawing/2010/main">
                <a:solidFill>
                  <a:srgbClr val="FFFFFF"/>
                </a:solidFill>
              </a14:hiddenFill>
            </a:ext>
          </a:extLst>
        </p:spPr>
      </p:pic>
      <p:sp>
        <p:nvSpPr>
          <p:cNvPr id="1035" name="Text Box 11"/>
          <p:cNvSpPr txBox="1">
            <a:spLocks noChangeArrowheads="1"/>
          </p:cNvSpPr>
          <p:nvPr/>
        </p:nvSpPr>
        <p:spPr bwMode="auto">
          <a:xfrm>
            <a:off x="381000" y="0"/>
            <a:ext cx="8458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00000"/>
              </a:lnSpc>
              <a:spcBef>
                <a:spcPct val="50000"/>
              </a:spcBef>
              <a:buClrTx/>
              <a:buFontTx/>
              <a:buNone/>
            </a:pPr>
            <a:r>
              <a:rPr lang="en-US" sz="1800" i="1">
                <a:latin typeface="Baskerville Old Face" pitchFamily="18" charset="0"/>
              </a:rPr>
              <a:t>The Eucharist</a:t>
            </a:r>
            <a:r>
              <a:rPr lang="en-US" sz="1800"/>
              <a:t>					</a:t>
            </a:r>
            <a:r>
              <a:rPr lang="en-US" sz="1800" i="1">
                <a:latin typeface="Baskerville Old Face" pitchFamily="18" charset="0"/>
              </a:rPr>
              <a:t>St. Thomas Aquinas RCIA</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7827"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78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400"/>
            </a:lvl1pPr>
          </a:lstStyle>
          <a:p>
            <a:endParaRPr lang="en-US"/>
          </a:p>
        </p:txBody>
      </p:sp>
      <p:sp>
        <p:nvSpPr>
          <p:cNvPr id="778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buClrTx/>
              <a:buFontTx/>
              <a:buNone/>
              <a:defRPr sz="1400"/>
            </a:lvl1pPr>
          </a:lstStyle>
          <a:p>
            <a:endParaRPr lang="en-US"/>
          </a:p>
        </p:txBody>
      </p:sp>
      <p:sp>
        <p:nvSpPr>
          <p:cNvPr id="778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400"/>
            </a:lvl1pPr>
          </a:lstStyle>
          <a:p>
            <a:fld id="{5FAB245F-DDB7-4014-A943-237E92110151}" type="slidenum">
              <a:rPr lang="en-US"/>
              <a:pPr/>
              <a:t>‹#›</a:t>
            </a:fld>
            <a:endParaRPr lang="en-US"/>
          </a:p>
        </p:txBody>
      </p:sp>
      <p:pic>
        <p:nvPicPr>
          <p:cNvPr id="77831" name="Picture 7" descr="Body of Christ"/>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077200" y="5105400"/>
            <a:ext cx="785813" cy="1562100"/>
          </a:xfrm>
          <a:prstGeom prst="rect">
            <a:avLst/>
          </a:prstGeom>
          <a:noFill/>
          <a:extLst>
            <a:ext uri="{909E8E84-426E-40dd-AFC4-6F175D3DCCD1}">
              <a14:hiddenFill xmlns="" xmlns:a14="http://schemas.microsoft.com/office/drawing/2010/main">
                <a:solidFill>
                  <a:srgbClr val="FFFFFF"/>
                </a:solidFill>
              </a14:hiddenFill>
            </a:ext>
          </a:extLst>
        </p:spPr>
      </p:pic>
      <p:sp>
        <p:nvSpPr>
          <p:cNvPr id="77832" name="Text Box 8"/>
          <p:cNvSpPr txBox="1">
            <a:spLocks noChangeArrowheads="1"/>
          </p:cNvSpPr>
          <p:nvPr/>
        </p:nvSpPr>
        <p:spPr bwMode="auto">
          <a:xfrm>
            <a:off x="381000" y="0"/>
            <a:ext cx="8458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00000"/>
              </a:lnSpc>
              <a:spcBef>
                <a:spcPct val="50000"/>
              </a:spcBef>
              <a:buClrTx/>
              <a:buFontTx/>
              <a:buNone/>
            </a:pPr>
            <a:r>
              <a:rPr lang="en-US" sz="1800" i="1">
                <a:latin typeface="Baskerville Old Face" pitchFamily="18" charset="0"/>
              </a:rPr>
              <a:t>The Eucharist</a:t>
            </a:r>
            <a:r>
              <a:rPr lang="en-US" sz="1800"/>
              <a:t>					</a:t>
            </a:r>
            <a:r>
              <a:rPr lang="en-US" sz="1800" i="1">
                <a:latin typeface="Baskerville Old Face" pitchFamily="18" charset="0"/>
              </a:rPr>
              <a:t>St. Thomas Aquinas RCIA</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75" name="Rectangle 3"/>
          <p:cNvSpPr>
            <a:spLocks noGrp="1" noChangeArrowheads="1"/>
          </p:cNvSpPr>
          <p:nvPr>
            <p:ph type="title"/>
            <p:custDataLst>
              <p:tags r:id="rId13"/>
            </p:custDataLst>
          </p:nvPr>
        </p:nvSpPr>
        <p:spPr bwMode="auto">
          <a:xfrm>
            <a:off x="455613" y="274638"/>
            <a:ext cx="8226425" cy="1143000"/>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9876" name="Rectangle 4"/>
          <p:cNvSpPr>
            <a:spLocks noGrp="1" noChangeArrowheads="1"/>
          </p:cNvSpPr>
          <p:nvPr>
            <p:ph type="body" idx="1"/>
            <p:custDataLst>
              <p:tags r:id="rId14"/>
            </p:custDataLst>
          </p:nvPr>
        </p:nvSpPr>
        <p:spPr bwMode="auto">
          <a:xfrm>
            <a:off x="455613" y="1600200"/>
            <a:ext cx="8226425" cy="4525963"/>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9877"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400"/>
            </a:lvl1pPr>
          </a:lstStyle>
          <a:p>
            <a:endParaRPr lang="en-US"/>
          </a:p>
        </p:txBody>
      </p:sp>
      <p:sp>
        <p:nvSpPr>
          <p:cNvPr id="79878"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buClrTx/>
              <a:buFontTx/>
              <a:buNone/>
              <a:defRPr sz="1400"/>
            </a:lvl1pPr>
          </a:lstStyle>
          <a:p>
            <a:endParaRPr lang="en-US"/>
          </a:p>
        </p:txBody>
      </p:sp>
      <p:sp>
        <p:nvSpPr>
          <p:cNvPr id="79879"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400"/>
            </a:lvl1pPr>
          </a:lstStyle>
          <a:p>
            <a:fld id="{185DF82E-9CC3-47E0-8196-CEB2CF9F130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defRPr>
      </a:lvl2pPr>
      <a:lvl3pPr algn="l" rtl="0" eaLnBrk="1" fontAlgn="base" hangingPunct="1">
        <a:spcBef>
          <a:spcPct val="0"/>
        </a:spcBef>
        <a:spcAft>
          <a:spcPct val="0"/>
        </a:spcAft>
        <a:buClr>
          <a:schemeClr val="tx1"/>
        </a:buClr>
        <a:defRPr sz="3200">
          <a:solidFill>
            <a:schemeClr val="tx1"/>
          </a:solidFill>
          <a:latin typeface="Arial" charset="0"/>
        </a:defRPr>
      </a:lvl3pPr>
      <a:lvl4pPr algn="l" rtl="0" eaLnBrk="1" fontAlgn="base" hangingPunct="1">
        <a:spcBef>
          <a:spcPct val="0"/>
        </a:spcBef>
        <a:spcAft>
          <a:spcPct val="0"/>
        </a:spcAft>
        <a:buClr>
          <a:schemeClr val="tx1"/>
        </a:buClr>
        <a:defRPr sz="3200">
          <a:solidFill>
            <a:schemeClr val="tx1"/>
          </a:solidFill>
          <a:latin typeface="Arial" charset="0"/>
        </a:defRPr>
      </a:lvl4pPr>
      <a:lvl5pPr algn="l" rtl="0" eaLnBrk="1" fontAlgn="base" hangingPunct="1">
        <a:spcBef>
          <a:spcPct val="0"/>
        </a:spcBef>
        <a:spcAft>
          <a:spcPct val="0"/>
        </a:spcAft>
        <a:buClr>
          <a:schemeClr val="tx1"/>
        </a:buClr>
        <a:defRPr sz="3200">
          <a:solidFill>
            <a:schemeClr val="tx1"/>
          </a:solidFill>
          <a:latin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81923"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400"/>
            </a:lvl1pPr>
          </a:lstStyle>
          <a:p>
            <a:endParaRPr lang="en-US"/>
          </a:p>
        </p:txBody>
      </p:sp>
      <p:sp>
        <p:nvSpPr>
          <p:cNvPr id="819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buClrTx/>
              <a:buFontTx/>
              <a:buNone/>
              <a:defRPr sz="1400"/>
            </a:lvl1pPr>
          </a:lstStyle>
          <a:p>
            <a:endParaRPr lang="en-US"/>
          </a:p>
        </p:txBody>
      </p:sp>
      <p:sp>
        <p:nvSpPr>
          <p:cNvPr id="819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400"/>
            </a:lvl1pPr>
          </a:lstStyle>
          <a:p>
            <a:fld id="{297F9C0B-1C8D-4421-BFC5-B93A721831BA}" type="slidenum">
              <a:rPr lang="en-US"/>
              <a:pPr/>
              <a:t>‹#›</a:t>
            </a:fld>
            <a:endParaRPr lang="en-US"/>
          </a:p>
        </p:txBody>
      </p:sp>
      <p:pic>
        <p:nvPicPr>
          <p:cNvPr id="81927" name="Picture 7" descr="Body of Christ"/>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077200" y="5105400"/>
            <a:ext cx="785813" cy="1562100"/>
          </a:xfrm>
          <a:prstGeom prst="rect">
            <a:avLst/>
          </a:prstGeom>
          <a:noFill/>
          <a:extLst>
            <a:ext uri="{909E8E84-426E-40dd-AFC4-6F175D3DCCD1}">
              <a14:hiddenFill xmlns="" xmlns:a14="http://schemas.microsoft.com/office/drawing/2010/main">
                <a:solidFill>
                  <a:srgbClr val="FFFFFF"/>
                </a:solidFill>
              </a14:hiddenFill>
            </a:ext>
          </a:extLst>
        </p:spPr>
      </p:pic>
      <p:sp>
        <p:nvSpPr>
          <p:cNvPr id="81928" name="Text Box 8"/>
          <p:cNvSpPr txBox="1">
            <a:spLocks noChangeArrowheads="1"/>
          </p:cNvSpPr>
          <p:nvPr/>
        </p:nvSpPr>
        <p:spPr bwMode="auto">
          <a:xfrm>
            <a:off x="381000" y="0"/>
            <a:ext cx="8458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00000"/>
              </a:lnSpc>
              <a:spcBef>
                <a:spcPct val="50000"/>
              </a:spcBef>
              <a:buClrTx/>
              <a:buFontTx/>
              <a:buNone/>
            </a:pPr>
            <a:r>
              <a:rPr lang="en-US" sz="1800" i="1">
                <a:latin typeface="Baskerville Old Face" pitchFamily="18" charset="0"/>
              </a:rPr>
              <a:t>The Eucharist</a:t>
            </a:r>
            <a:r>
              <a:rPr lang="en-US" sz="1800"/>
              <a:t>					</a:t>
            </a:r>
            <a:r>
              <a:rPr lang="en-US" sz="1800" i="1">
                <a:latin typeface="Baskerville Old Face" pitchFamily="18" charset="0"/>
              </a:rPr>
              <a:t>St. Thomas Aquinas RCIA</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971" name="Rectangle 3"/>
          <p:cNvSpPr>
            <a:spLocks noGrp="1" noChangeArrowheads="1"/>
          </p:cNvSpPr>
          <p:nvPr>
            <p:ph type="title"/>
            <p:custDataLst>
              <p:tags r:id="rId13"/>
            </p:custDataLst>
          </p:nvPr>
        </p:nvSpPr>
        <p:spPr bwMode="auto">
          <a:xfrm>
            <a:off x="455613" y="274638"/>
            <a:ext cx="8226425" cy="1143000"/>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83972" name="Rectangle 4"/>
          <p:cNvSpPr>
            <a:spLocks noGrp="1" noChangeArrowheads="1"/>
          </p:cNvSpPr>
          <p:nvPr>
            <p:ph type="body" idx="1"/>
            <p:custDataLst>
              <p:tags r:id="rId14"/>
            </p:custDataLst>
          </p:nvPr>
        </p:nvSpPr>
        <p:spPr bwMode="auto">
          <a:xfrm>
            <a:off x="455613" y="1600200"/>
            <a:ext cx="8226425" cy="4525963"/>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3973"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400"/>
            </a:lvl1pPr>
          </a:lstStyle>
          <a:p>
            <a:endParaRPr lang="en-US"/>
          </a:p>
        </p:txBody>
      </p:sp>
      <p:sp>
        <p:nvSpPr>
          <p:cNvPr id="83974"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buClrTx/>
              <a:buFontTx/>
              <a:buNone/>
              <a:defRPr sz="1400"/>
            </a:lvl1pPr>
          </a:lstStyle>
          <a:p>
            <a:endParaRPr lang="en-US"/>
          </a:p>
        </p:txBody>
      </p:sp>
      <p:sp>
        <p:nvSpPr>
          <p:cNvPr id="83975"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400"/>
            </a:lvl1pPr>
          </a:lstStyle>
          <a:p>
            <a:fld id="{03F4B0E3-B353-4C7B-A28F-204CC36A428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defRPr>
      </a:lvl2pPr>
      <a:lvl3pPr algn="l" rtl="0" eaLnBrk="1" fontAlgn="base" hangingPunct="1">
        <a:spcBef>
          <a:spcPct val="0"/>
        </a:spcBef>
        <a:spcAft>
          <a:spcPct val="0"/>
        </a:spcAft>
        <a:buClr>
          <a:schemeClr val="tx1"/>
        </a:buClr>
        <a:defRPr sz="3200">
          <a:solidFill>
            <a:schemeClr val="tx1"/>
          </a:solidFill>
          <a:latin typeface="Arial" charset="0"/>
        </a:defRPr>
      </a:lvl3pPr>
      <a:lvl4pPr algn="l" rtl="0" eaLnBrk="1" fontAlgn="base" hangingPunct="1">
        <a:spcBef>
          <a:spcPct val="0"/>
        </a:spcBef>
        <a:spcAft>
          <a:spcPct val="0"/>
        </a:spcAft>
        <a:buClr>
          <a:schemeClr val="tx1"/>
        </a:buClr>
        <a:defRPr sz="3200">
          <a:solidFill>
            <a:schemeClr val="tx1"/>
          </a:solidFill>
          <a:latin typeface="Arial" charset="0"/>
        </a:defRPr>
      </a:lvl4pPr>
      <a:lvl5pPr algn="l" rtl="0" eaLnBrk="1" fontAlgn="base" hangingPunct="1">
        <a:spcBef>
          <a:spcPct val="0"/>
        </a:spcBef>
        <a:spcAft>
          <a:spcPct val="0"/>
        </a:spcAft>
        <a:buClr>
          <a:schemeClr val="tx1"/>
        </a:buClr>
        <a:defRPr sz="3200">
          <a:solidFill>
            <a:schemeClr val="tx1"/>
          </a:solidFill>
          <a:latin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94211"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421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400"/>
            </a:lvl1pPr>
          </a:lstStyle>
          <a:p>
            <a:endParaRPr lang="en-US"/>
          </a:p>
        </p:txBody>
      </p:sp>
      <p:sp>
        <p:nvSpPr>
          <p:cNvPr id="9421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buClrTx/>
              <a:buFontTx/>
              <a:buNone/>
              <a:defRPr sz="1400"/>
            </a:lvl1pPr>
          </a:lstStyle>
          <a:p>
            <a:endParaRPr lang="en-US"/>
          </a:p>
        </p:txBody>
      </p:sp>
      <p:sp>
        <p:nvSpPr>
          <p:cNvPr id="9421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400"/>
            </a:lvl1pPr>
          </a:lstStyle>
          <a:p>
            <a:fld id="{53621B8C-C139-405E-BDCC-BA3905652EC0}" type="slidenum">
              <a:rPr lang="en-US"/>
              <a:pPr/>
              <a:t>‹#›</a:t>
            </a:fld>
            <a:endParaRPr lang="en-US"/>
          </a:p>
        </p:txBody>
      </p:sp>
      <p:pic>
        <p:nvPicPr>
          <p:cNvPr id="94215" name="Picture 7" descr="Body of Christ"/>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077200" y="5105400"/>
            <a:ext cx="785813" cy="1562100"/>
          </a:xfrm>
          <a:prstGeom prst="rect">
            <a:avLst/>
          </a:prstGeom>
          <a:noFill/>
          <a:extLst>
            <a:ext uri="{909E8E84-426E-40dd-AFC4-6F175D3DCCD1}">
              <a14:hiddenFill xmlns="" xmlns:a14="http://schemas.microsoft.com/office/drawing/2010/main">
                <a:solidFill>
                  <a:srgbClr val="FFFFFF"/>
                </a:solidFill>
              </a14:hiddenFill>
            </a:ext>
          </a:extLst>
        </p:spPr>
      </p:pic>
      <p:sp>
        <p:nvSpPr>
          <p:cNvPr id="94216" name="Text Box 8"/>
          <p:cNvSpPr txBox="1">
            <a:spLocks noChangeArrowheads="1"/>
          </p:cNvSpPr>
          <p:nvPr/>
        </p:nvSpPr>
        <p:spPr bwMode="auto">
          <a:xfrm>
            <a:off x="381000" y="0"/>
            <a:ext cx="8458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00000"/>
              </a:lnSpc>
              <a:spcBef>
                <a:spcPct val="50000"/>
              </a:spcBef>
              <a:buClrTx/>
              <a:buFontTx/>
              <a:buNone/>
            </a:pPr>
            <a:r>
              <a:rPr lang="en-US" sz="1800" i="1">
                <a:latin typeface="Baskerville Old Face" pitchFamily="18" charset="0"/>
              </a:rPr>
              <a:t>The Eucharist</a:t>
            </a:r>
            <a:r>
              <a:rPr lang="en-US" sz="1800"/>
              <a:t>					</a:t>
            </a:r>
            <a:r>
              <a:rPr lang="en-US" sz="1800" i="1">
                <a:latin typeface="Baskerville Old Face" pitchFamily="18" charset="0"/>
              </a:rPr>
              <a:t>St. Thomas Aquinas RCIA</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fontAlgn="base" hangingPunct="1">
        <a:spcBef>
          <a:spcPct val="0"/>
        </a:spcBef>
        <a:spcAft>
          <a:spcPct val="0"/>
        </a:spcAft>
        <a:buClr>
          <a:srgbClr val="000000"/>
        </a:buClr>
        <a:defRPr sz="3200">
          <a:solidFill>
            <a:schemeClr val="tx1"/>
          </a:solidFill>
          <a:latin typeface="+mj-lt"/>
          <a:ea typeface="+mj-ea"/>
          <a:cs typeface="+mj-cs"/>
        </a:defRPr>
      </a:lvl1pPr>
      <a:lvl2pPr algn="l" rtl="0" eaLnBrk="1" fontAlgn="base" hangingPunct="1">
        <a:spcBef>
          <a:spcPct val="0"/>
        </a:spcBef>
        <a:spcAft>
          <a:spcPct val="0"/>
        </a:spcAft>
        <a:buClr>
          <a:srgbClr val="000000"/>
        </a:buClr>
        <a:defRPr sz="3200">
          <a:solidFill>
            <a:schemeClr val="tx1"/>
          </a:solidFill>
          <a:latin typeface="Arial" charset="0"/>
        </a:defRPr>
      </a:lvl2pPr>
      <a:lvl3pPr algn="l" rtl="0" eaLnBrk="1" fontAlgn="base" hangingPunct="1">
        <a:spcBef>
          <a:spcPct val="0"/>
        </a:spcBef>
        <a:spcAft>
          <a:spcPct val="0"/>
        </a:spcAft>
        <a:buClr>
          <a:srgbClr val="000000"/>
        </a:buClr>
        <a:defRPr sz="3200">
          <a:solidFill>
            <a:schemeClr val="tx1"/>
          </a:solidFill>
          <a:latin typeface="Arial" charset="0"/>
        </a:defRPr>
      </a:lvl3pPr>
      <a:lvl4pPr algn="l" rtl="0" eaLnBrk="1" fontAlgn="base" hangingPunct="1">
        <a:spcBef>
          <a:spcPct val="0"/>
        </a:spcBef>
        <a:spcAft>
          <a:spcPct val="0"/>
        </a:spcAft>
        <a:buClr>
          <a:srgbClr val="000000"/>
        </a:buClr>
        <a:defRPr sz="3200">
          <a:solidFill>
            <a:schemeClr val="tx1"/>
          </a:solidFill>
          <a:latin typeface="Arial" charset="0"/>
        </a:defRPr>
      </a:lvl4pPr>
      <a:lvl5pPr algn="l" rtl="0" eaLnBrk="1" fontAlgn="base" hangingPunct="1">
        <a:spcBef>
          <a:spcPct val="0"/>
        </a:spcBef>
        <a:spcAft>
          <a:spcPct val="0"/>
        </a:spcAft>
        <a:buClr>
          <a:srgbClr val="000000"/>
        </a:buClr>
        <a:defRPr sz="3200">
          <a:solidFill>
            <a:schemeClr val="tx1"/>
          </a:solidFill>
          <a:latin typeface="Arial" charset="0"/>
        </a:defRPr>
      </a:lvl5pPr>
      <a:lvl6pPr marL="457200" algn="l" rtl="0" eaLnBrk="1" fontAlgn="base" hangingPunct="1">
        <a:spcBef>
          <a:spcPct val="0"/>
        </a:spcBef>
        <a:spcAft>
          <a:spcPct val="0"/>
        </a:spcAft>
        <a:buClr>
          <a:srgbClr val="000000"/>
        </a:buClr>
        <a:defRPr sz="3200">
          <a:solidFill>
            <a:schemeClr val="tx1"/>
          </a:solidFill>
          <a:latin typeface="Arial" charset="0"/>
        </a:defRPr>
      </a:lvl6pPr>
      <a:lvl7pPr marL="914400" algn="l" rtl="0" eaLnBrk="1" fontAlgn="base" hangingPunct="1">
        <a:spcBef>
          <a:spcPct val="0"/>
        </a:spcBef>
        <a:spcAft>
          <a:spcPct val="0"/>
        </a:spcAft>
        <a:buClr>
          <a:srgbClr val="000000"/>
        </a:buClr>
        <a:defRPr sz="3200">
          <a:solidFill>
            <a:schemeClr val="tx1"/>
          </a:solidFill>
          <a:latin typeface="Arial" charset="0"/>
        </a:defRPr>
      </a:lvl7pPr>
      <a:lvl8pPr marL="1371600" algn="l" rtl="0" eaLnBrk="1" fontAlgn="base" hangingPunct="1">
        <a:spcBef>
          <a:spcPct val="0"/>
        </a:spcBef>
        <a:spcAft>
          <a:spcPct val="0"/>
        </a:spcAft>
        <a:buClr>
          <a:srgbClr val="000000"/>
        </a:buClr>
        <a:defRPr sz="3200">
          <a:solidFill>
            <a:schemeClr val="tx1"/>
          </a:solidFill>
          <a:latin typeface="Arial" charset="0"/>
        </a:defRPr>
      </a:lvl8pPr>
      <a:lvl9pPr marL="1828800" algn="l" rtl="0" eaLnBrk="1" fontAlgn="base" hangingPunct="1">
        <a:spcBef>
          <a:spcPct val="0"/>
        </a:spcBef>
        <a:spcAft>
          <a:spcPct val="0"/>
        </a:spcAft>
        <a:buClr>
          <a:srgbClr val="000000"/>
        </a:buClr>
        <a:defRPr sz="3200">
          <a:solidFill>
            <a:schemeClr val="tx1"/>
          </a:solidFill>
          <a:latin typeface="Arial" charset="0"/>
        </a:defRPr>
      </a:lvl9pPr>
    </p:titleStyle>
    <p:bodyStyle>
      <a:lvl1pPr marL="342900" indent="-342900" algn="l" rtl="0" eaLnBrk="1" fontAlgn="base" hangingPunct="1">
        <a:spcBef>
          <a:spcPct val="20000"/>
        </a:spcBef>
        <a:spcAft>
          <a:spcPct val="0"/>
        </a:spcAft>
        <a:buClr>
          <a:srgbClr val="000000"/>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0000"/>
        </a:buClr>
        <a:buChar char="•"/>
        <a:defRPr sz="2400">
          <a:solidFill>
            <a:schemeClr val="tx1"/>
          </a:solidFill>
          <a:latin typeface="+mn-lt"/>
        </a:defRPr>
      </a:lvl2pPr>
      <a:lvl3pPr marL="1143000" indent="-228600" algn="l" rtl="0" eaLnBrk="1" fontAlgn="base" hangingPunct="1">
        <a:spcBef>
          <a:spcPct val="20000"/>
        </a:spcBef>
        <a:spcAft>
          <a:spcPct val="0"/>
        </a:spcAft>
        <a:buClr>
          <a:srgbClr val="000000"/>
        </a:buClr>
        <a:buChar char="•"/>
        <a:defRPr sz="2400">
          <a:solidFill>
            <a:schemeClr val="tx1"/>
          </a:solidFill>
          <a:latin typeface="+mn-lt"/>
        </a:defRPr>
      </a:lvl3pPr>
      <a:lvl4pPr marL="1600200" indent="-228600" algn="l" rtl="0" eaLnBrk="1" fontAlgn="base" hangingPunct="1">
        <a:spcBef>
          <a:spcPct val="20000"/>
        </a:spcBef>
        <a:spcAft>
          <a:spcPct val="0"/>
        </a:spcAft>
        <a:buClr>
          <a:srgbClr val="000000"/>
        </a:buClr>
        <a:buChar char="•"/>
        <a:defRPr sz="2400">
          <a:solidFill>
            <a:schemeClr val="tx1"/>
          </a:solidFill>
          <a:latin typeface="+mn-lt"/>
        </a:defRPr>
      </a:lvl4pPr>
      <a:lvl5pPr marL="2057400" indent="-228600" algn="l" rtl="0" eaLnBrk="1" fontAlgn="base" hangingPunct="1">
        <a:spcBef>
          <a:spcPct val="20000"/>
        </a:spcBef>
        <a:spcAft>
          <a:spcPct val="0"/>
        </a:spcAft>
        <a:buClr>
          <a:srgbClr val="000000"/>
        </a:buClr>
        <a:buChar char="•"/>
        <a:defRPr sz="2400">
          <a:solidFill>
            <a:schemeClr val="tx1"/>
          </a:solidFill>
          <a:latin typeface="+mn-lt"/>
        </a:defRPr>
      </a:lvl5pPr>
      <a:lvl6pPr marL="2514600" indent="-228600" algn="l" rtl="0" eaLnBrk="1" fontAlgn="base" hangingPunct="1">
        <a:spcBef>
          <a:spcPct val="20000"/>
        </a:spcBef>
        <a:spcAft>
          <a:spcPct val="0"/>
        </a:spcAft>
        <a:buClr>
          <a:srgbClr val="000000"/>
        </a:buClr>
        <a:buChar char="•"/>
        <a:defRPr sz="2400">
          <a:solidFill>
            <a:schemeClr val="tx1"/>
          </a:solidFill>
          <a:latin typeface="+mn-lt"/>
        </a:defRPr>
      </a:lvl6pPr>
      <a:lvl7pPr marL="2971800" indent="-228600" algn="l" rtl="0" eaLnBrk="1" fontAlgn="base" hangingPunct="1">
        <a:spcBef>
          <a:spcPct val="20000"/>
        </a:spcBef>
        <a:spcAft>
          <a:spcPct val="0"/>
        </a:spcAft>
        <a:buClr>
          <a:srgbClr val="000000"/>
        </a:buClr>
        <a:buChar char="•"/>
        <a:defRPr sz="2400">
          <a:solidFill>
            <a:schemeClr val="tx1"/>
          </a:solidFill>
          <a:latin typeface="+mn-lt"/>
        </a:defRPr>
      </a:lvl7pPr>
      <a:lvl8pPr marL="3429000" indent="-228600" algn="l" rtl="0" eaLnBrk="1" fontAlgn="base" hangingPunct="1">
        <a:spcBef>
          <a:spcPct val="20000"/>
        </a:spcBef>
        <a:spcAft>
          <a:spcPct val="0"/>
        </a:spcAft>
        <a:buClr>
          <a:srgbClr val="000000"/>
        </a:buClr>
        <a:buChar char="•"/>
        <a:defRPr sz="2400">
          <a:solidFill>
            <a:schemeClr val="tx1"/>
          </a:solidFill>
          <a:latin typeface="+mn-lt"/>
        </a:defRPr>
      </a:lvl8pPr>
      <a:lvl9pPr marL="3886200" indent="-228600" algn="l" rtl="0" eaLnBrk="1" fontAlgn="base" hangingPunct="1">
        <a:spcBef>
          <a:spcPct val="20000"/>
        </a:spcBef>
        <a:spcAft>
          <a:spcPct val="0"/>
        </a:spcAft>
        <a:buClr>
          <a:srgbClr val="000000"/>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title"/>
            <p:custDataLst>
              <p:tags r:id="rId14"/>
            </p:custDataLst>
          </p:nvPr>
        </p:nvSpPr>
        <p:spPr bwMode="auto">
          <a:xfrm>
            <a:off x="2703513" y="274638"/>
            <a:ext cx="6316662" cy="1143000"/>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96259" name="Rectangle 3"/>
          <p:cNvSpPr>
            <a:spLocks noGrp="1" noChangeArrowheads="1"/>
          </p:cNvSpPr>
          <p:nvPr>
            <p:ph type="body" idx="1"/>
            <p:custDataLst>
              <p:tags r:id="rId15"/>
            </p:custDataLst>
          </p:nvPr>
        </p:nvSpPr>
        <p:spPr bwMode="auto">
          <a:xfrm>
            <a:off x="2693988" y="1600200"/>
            <a:ext cx="6326187" cy="4525963"/>
          </a:xfrm>
          <a:prstGeom prst="rect">
            <a:avLst/>
          </a:prstGeom>
          <a:noFill/>
          <a:ln>
            <a:noFill/>
          </a:ln>
          <a:effectLst/>
          <a:extLst>
            <a:ext uri="{909E8E84-426E-40dd-AFC4-6F175D3DCCD1}">
              <a14:hiddenFill xmlns="" xmlns:a14="http://schemas.microsoft.com/office/drawing/2010/main">
                <a:solidFill>
                  <a:srgbClr val="7AA1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626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400"/>
            </a:lvl1pPr>
          </a:lstStyle>
          <a:p>
            <a:endParaRPr lang="en-US"/>
          </a:p>
        </p:txBody>
      </p:sp>
      <p:sp>
        <p:nvSpPr>
          <p:cNvPr id="9626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buClrTx/>
              <a:buFontTx/>
              <a:buNone/>
              <a:defRPr sz="1400"/>
            </a:lvl1pPr>
          </a:lstStyle>
          <a:p>
            <a:endParaRPr lang="en-US"/>
          </a:p>
        </p:txBody>
      </p:sp>
      <p:sp>
        <p:nvSpPr>
          <p:cNvPr id="9626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400"/>
            </a:lvl1pPr>
          </a:lstStyle>
          <a:p>
            <a:fld id="{636B089B-104C-4FF9-B4D5-E5259C10008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5D45B0-49A3-161A-8E90-4EB0C48D162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7B7B07-4428-18BA-F9DB-4C9F2BC305F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9FC145-843C-6CD1-28FA-DB3AFDBD831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6EAC6E0-8B11-402E-829F-EAF4A376C5B5}" type="datetimeFigureOut">
              <a:rPr lang="en-US" smtClean="0"/>
              <a:t>6/5/2023</a:t>
            </a:fld>
            <a:endParaRPr lang="en-US"/>
          </a:p>
        </p:txBody>
      </p:sp>
      <p:sp>
        <p:nvSpPr>
          <p:cNvPr id="5" name="Footer Placeholder 4">
            <a:extLst>
              <a:ext uri="{FF2B5EF4-FFF2-40B4-BE49-F238E27FC236}">
                <a16:creationId xmlns:a16="http://schemas.microsoft.com/office/drawing/2014/main" id="{76EE2F2B-F634-8A4B-7167-6FB1B2F7F70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0F4E50-4F89-3BAB-5041-A09EEDA01B2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264D384-2758-4B10-91A8-06E292B86F03}" type="slidenum">
              <a:rPr lang="en-US" smtClean="0"/>
              <a:t>‹#›</a:t>
            </a:fld>
            <a:endParaRPr lang="en-US"/>
          </a:p>
        </p:txBody>
      </p:sp>
    </p:spTree>
    <p:extLst>
      <p:ext uri="{BB962C8B-B14F-4D97-AF65-F5344CB8AC3E}">
        <p14:creationId xmlns:p14="http://schemas.microsoft.com/office/powerpoint/2010/main" val="3333961526"/>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mailto:director@vericat.org" TargetMode="External"/><Relationship Id="rId1" Type="http://schemas.openxmlformats.org/officeDocument/2006/relationships/slideLayout" Target="../slideLayouts/slideLayout7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1.xml.rels><?xml version="1.0" encoding="UTF-8" standalone="yes"?>
<Relationships xmlns="http://schemas.openxmlformats.org/package/2006/relationships"><Relationship Id="rId3" Type="http://schemas.openxmlformats.org/officeDocument/2006/relationships/hyperlink" Target="http://tyjackson.wix.com/catholic" TargetMode="External"/><Relationship Id="rId2" Type="http://schemas.openxmlformats.org/officeDocument/2006/relationships/hyperlink" Target="http://www.unamsanctamcatholicam.com" TargetMode="External"/><Relationship Id="rId1" Type="http://schemas.openxmlformats.org/officeDocument/2006/relationships/slideLayout" Target="../slideLayouts/slideLayout6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D13CC36-B950-4F02-9BAF-9A7EB26739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1" name="Freeform: Shape 10">
            <a:extLst>
              <a:ext uri="{FF2B5EF4-FFF2-40B4-BE49-F238E27FC236}">
                <a16:creationId xmlns:a16="http://schemas.microsoft.com/office/drawing/2014/main" id="{4F2E2428-58BA-458D-AA54-05502E63F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57251"/>
            <a:ext cx="6561161" cy="5143499"/>
          </a:xfrm>
          <a:custGeom>
            <a:avLst/>
            <a:gdLst>
              <a:gd name="connsiteX0" fmla="*/ 0 w 9024730"/>
              <a:gd name="connsiteY0" fmla="*/ 0 h 6857999"/>
              <a:gd name="connsiteX1" fmla="*/ 9024730 w 9024730"/>
              <a:gd name="connsiteY1" fmla="*/ 0 h 6857999"/>
              <a:gd name="connsiteX2" fmla="*/ 9024730 w 9024730"/>
              <a:gd name="connsiteY2" fmla="*/ 2 h 6857999"/>
              <a:gd name="connsiteX3" fmla="*/ 8447016 w 9024730"/>
              <a:gd name="connsiteY3" fmla="*/ 2 h 6857999"/>
              <a:gd name="connsiteX4" fmla="*/ 8441214 w 9024730"/>
              <a:gd name="connsiteY4" fmla="*/ 14562 h 6857999"/>
              <a:gd name="connsiteX5" fmla="*/ 8445389 w 9024730"/>
              <a:gd name="connsiteY5" fmla="*/ 59077 h 6857999"/>
              <a:gd name="connsiteX6" fmla="*/ 8437086 w 9024730"/>
              <a:gd name="connsiteY6" fmla="*/ 107668 h 6857999"/>
              <a:gd name="connsiteX7" fmla="*/ 8458599 w 9024730"/>
              <a:gd name="connsiteY7" fmla="*/ 246136 h 6857999"/>
              <a:gd name="connsiteX8" fmla="*/ 8433237 w 9024730"/>
              <a:gd name="connsiteY8" fmla="*/ 372908 h 6857999"/>
              <a:gd name="connsiteX9" fmla="*/ 8430194 w 9024730"/>
              <a:gd name="connsiteY9" fmla="*/ 450607 h 6857999"/>
              <a:gd name="connsiteX10" fmla="*/ 8443315 w 9024730"/>
              <a:gd name="connsiteY10" fmla="*/ 812800 h 6857999"/>
              <a:gd name="connsiteX11" fmla="*/ 8453042 w 9024730"/>
              <a:gd name="connsiteY11" fmla="*/ 912727 h 6857999"/>
              <a:gd name="connsiteX12" fmla="*/ 8451649 w 9024730"/>
              <a:gd name="connsiteY12" fmla="*/ 989950 h 6857999"/>
              <a:gd name="connsiteX13" fmla="*/ 8455592 w 9024730"/>
              <a:gd name="connsiteY13" fmla="*/ 1141745 h 6857999"/>
              <a:gd name="connsiteX14" fmla="*/ 8470203 w 9024730"/>
              <a:gd name="connsiteY14" fmla="*/ 1265454 h 6857999"/>
              <a:gd name="connsiteX15" fmla="*/ 8499638 w 9024730"/>
              <a:gd name="connsiteY15" fmla="*/ 1385480 h 6857999"/>
              <a:gd name="connsiteX16" fmla="*/ 8518660 w 9024730"/>
              <a:gd name="connsiteY16" fmla="*/ 1458060 h 6857999"/>
              <a:gd name="connsiteX17" fmla="*/ 8539125 w 9024730"/>
              <a:gd name="connsiteY17" fmla="*/ 1513175 h 6857999"/>
              <a:gd name="connsiteX18" fmla="*/ 8570281 w 9024730"/>
              <a:gd name="connsiteY18" fmla="*/ 1570809 h 6857999"/>
              <a:gd name="connsiteX19" fmla="*/ 8605212 w 9024730"/>
              <a:gd name="connsiteY19" fmla="*/ 1638391 h 6857999"/>
              <a:gd name="connsiteX20" fmla="*/ 8626457 w 9024730"/>
              <a:gd name="connsiteY20" fmla="*/ 1742490 h 6857999"/>
              <a:gd name="connsiteX21" fmla="*/ 8654861 w 9024730"/>
              <a:gd name="connsiteY21" fmla="*/ 1818229 h 6857999"/>
              <a:gd name="connsiteX22" fmla="*/ 8648005 w 9024730"/>
              <a:gd name="connsiteY22" fmla="*/ 1862723 h 6857999"/>
              <a:gd name="connsiteX23" fmla="*/ 8654469 w 9024730"/>
              <a:gd name="connsiteY23" fmla="*/ 1917476 h 6857999"/>
              <a:gd name="connsiteX24" fmla="*/ 8649702 w 9024730"/>
              <a:gd name="connsiteY24" fmla="*/ 1972204 h 6857999"/>
              <a:gd name="connsiteX25" fmla="*/ 8656357 w 9024730"/>
              <a:gd name="connsiteY25" fmla="*/ 2054291 h 6857999"/>
              <a:gd name="connsiteX26" fmla="*/ 8648660 w 9024730"/>
              <a:gd name="connsiteY26" fmla="*/ 2227417 h 6857999"/>
              <a:gd name="connsiteX27" fmla="*/ 8607609 w 9024730"/>
              <a:gd name="connsiteY27" fmla="*/ 2510933 h 6857999"/>
              <a:gd name="connsiteX28" fmla="*/ 8608432 w 9024730"/>
              <a:gd name="connsiteY28" fmla="*/ 2741866 h 6857999"/>
              <a:gd name="connsiteX29" fmla="*/ 8619112 w 9024730"/>
              <a:gd name="connsiteY29" fmla="*/ 2864935 h 6857999"/>
              <a:gd name="connsiteX30" fmla="*/ 8627742 w 9024730"/>
              <a:gd name="connsiteY30" fmla="*/ 2950807 h 6857999"/>
              <a:gd name="connsiteX31" fmla="*/ 8611822 w 9024730"/>
              <a:gd name="connsiteY31" fmla="*/ 2978246 h 6857999"/>
              <a:gd name="connsiteX32" fmla="*/ 8608239 w 9024730"/>
              <a:gd name="connsiteY32" fmla="*/ 2995916 h 6857999"/>
              <a:gd name="connsiteX33" fmla="*/ 8598647 w 9024730"/>
              <a:gd name="connsiteY33" fmla="*/ 2998648 h 6857999"/>
              <a:gd name="connsiteX34" fmla="*/ 8587108 w 9024730"/>
              <a:gd name="connsiteY34" fmla="*/ 3023630 h 6857999"/>
              <a:gd name="connsiteX35" fmla="*/ 8577885 w 9024730"/>
              <a:gd name="connsiteY35" fmla="*/ 3096975 h 6857999"/>
              <a:gd name="connsiteX36" fmla="*/ 8557492 w 9024730"/>
              <a:gd name="connsiteY36" fmla="*/ 3216657 h 6857999"/>
              <a:gd name="connsiteX37" fmla="*/ 8560894 w 9024730"/>
              <a:gd name="connsiteY37" fmla="*/ 3310980 h 6857999"/>
              <a:gd name="connsiteX38" fmla="*/ 8547852 w 9024730"/>
              <a:gd name="connsiteY38" fmla="*/ 3344725 h 6857999"/>
              <a:gd name="connsiteX39" fmla="*/ 8535427 w 9024730"/>
              <a:gd name="connsiteY39" fmla="*/ 3393250 h 6857999"/>
              <a:gd name="connsiteX40" fmla="*/ 8520092 w 9024730"/>
              <a:gd name="connsiteY40" fmla="*/ 3514536 h 6857999"/>
              <a:gd name="connsiteX41" fmla="*/ 8497231 w 9024730"/>
              <a:gd name="connsiteY41" fmla="*/ 3686149 h 6857999"/>
              <a:gd name="connsiteX42" fmla="*/ 8489799 w 9024730"/>
              <a:gd name="connsiteY42" fmla="*/ 3692208 h 6857999"/>
              <a:gd name="connsiteX43" fmla="*/ 8475804 w 9024730"/>
              <a:gd name="connsiteY43" fmla="*/ 3776022 h 6857999"/>
              <a:gd name="connsiteX44" fmla="*/ 8471279 w 9024730"/>
              <a:gd name="connsiteY44" fmla="*/ 3977138 h 6857999"/>
              <a:gd name="connsiteX45" fmla="*/ 8408913 w 9024730"/>
              <a:gd name="connsiteY45" fmla="*/ 4222149 h 6857999"/>
              <a:gd name="connsiteX46" fmla="*/ 8402112 w 9024730"/>
              <a:gd name="connsiteY46" fmla="*/ 4364683 h 6857999"/>
              <a:gd name="connsiteX47" fmla="*/ 8393355 w 9024730"/>
              <a:gd name="connsiteY47" fmla="*/ 4462471 h 6857999"/>
              <a:gd name="connsiteX48" fmla="*/ 8376166 w 9024730"/>
              <a:gd name="connsiteY48" fmla="*/ 4574052 h 6857999"/>
              <a:gd name="connsiteX49" fmla="*/ 8341678 w 9024730"/>
              <a:gd name="connsiteY49" fmla="*/ 4667756 h 6857999"/>
              <a:gd name="connsiteX50" fmla="*/ 8273661 w 9024730"/>
              <a:gd name="connsiteY50" fmla="*/ 4799019 h 6857999"/>
              <a:gd name="connsiteX51" fmla="*/ 8256132 w 9024730"/>
              <a:gd name="connsiteY51" fmla="*/ 4849614 h 6857999"/>
              <a:gd name="connsiteX52" fmla="*/ 8226804 w 9024730"/>
              <a:gd name="connsiteY52" fmla="*/ 4919971 h 6857999"/>
              <a:gd name="connsiteX53" fmla="*/ 8171825 w 9024730"/>
              <a:gd name="connsiteY53" fmla="*/ 5010766 h 6857999"/>
              <a:gd name="connsiteX54" fmla="*/ 8143172 w 9024730"/>
              <a:gd name="connsiteY54" fmla="*/ 5088190 h 6857999"/>
              <a:gd name="connsiteX55" fmla="*/ 8126363 w 9024730"/>
              <a:gd name="connsiteY55" fmla="*/ 5143922 h 6857999"/>
              <a:gd name="connsiteX56" fmla="*/ 8103782 w 9024730"/>
              <a:gd name="connsiteY56" fmla="*/ 5284346 h 6857999"/>
              <a:gd name="connsiteX57" fmla="*/ 8084361 w 9024730"/>
              <a:gd name="connsiteY57" fmla="*/ 5390948 h 6857999"/>
              <a:gd name="connsiteX58" fmla="*/ 8062552 w 9024730"/>
              <a:gd name="connsiteY58" fmla="*/ 5470854 h 6857999"/>
              <a:gd name="connsiteX59" fmla="*/ 8057342 w 9024730"/>
              <a:gd name="connsiteY59" fmla="*/ 5529643 h 6857999"/>
              <a:gd name="connsiteX60" fmla="*/ 8044923 w 9024730"/>
              <a:gd name="connsiteY60" fmla="*/ 5597292 h 6857999"/>
              <a:gd name="connsiteX61" fmla="*/ 8035233 w 9024730"/>
              <a:gd name="connsiteY61" fmla="*/ 5608899 h 6857999"/>
              <a:gd name="connsiteX62" fmla="*/ 8018178 w 9024730"/>
              <a:gd name="connsiteY62" fmla="*/ 5684911 h 6857999"/>
              <a:gd name="connsiteX63" fmla="*/ 8018018 w 9024730"/>
              <a:gd name="connsiteY63" fmla="*/ 5755776 h 6857999"/>
              <a:gd name="connsiteX64" fmla="*/ 8008640 w 9024730"/>
              <a:gd name="connsiteY64" fmla="*/ 5889599 h 6857999"/>
              <a:gd name="connsiteX65" fmla="*/ 8013542 w 9024730"/>
              <a:gd name="connsiteY65" fmla="*/ 5989744 h 6857999"/>
              <a:gd name="connsiteX66" fmla="*/ 7980757 w 9024730"/>
              <a:gd name="connsiteY66" fmla="*/ 6084926 h 6857999"/>
              <a:gd name="connsiteX67" fmla="*/ 7975907 w 9024730"/>
              <a:gd name="connsiteY67" fmla="*/ 6346549 h 6857999"/>
              <a:gd name="connsiteX68" fmla="*/ 7974221 w 9024730"/>
              <a:gd name="connsiteY68" fmla="*/ 6527527 h 6857999"/>
              <a:gd name="connsiteX69" fmla="*/ 7979135 w 9024730"/>
              <a:gd name="connsiteY69" fmla="*/ 6627129 h 6857999"/>
              <a:gd name="connsiteX70" fmla="*/ 7979404 w 9024730"/>
              <a:gd name="connsiteY70" fmla="*/ 6694819 h 6857999"/>
              <a:gd name="connsiteX71" fmla="*/ 8009526 w 9024730"/>
              <a:gd name="connsiteY71" fmla="*/ 6765445 h 6857999"/>
              <a:gd name="connsiteX72" fmla="*/ 8018211 w 9024730"/>
              <a:gd name="connsiteY72" fmla="*/ 6844697 h 6857999"/>
              <a:gd name="connsiteX73" fmla="*/ 8019608 w 9024730"/>
              <a:gd name="connsiteY73" fmla="*/ 6857999 h 6857999"/>
              <a:gd name="connsiteX74" fmla="*/ 0 w 9024730"/>
              <a:gd name="connsiteY74"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9024730" h="6857999">
                <a:moveTo>
                  <a:pt x="0" y="0"/>
                </a:moveTo>
                <a:lnTo>
                  <a:pt x="9024730" y="0"/>
                </a:lnTo>
                <a:lnTo>
                  <a:pt x="9024730" y="2"/>
                </a:lnTo>
                <a:lnTo>
                  <a:pt x="8447016" y="2"/>
                </a:lnTo>
                <a:lnTo>
                  <a:pt x="8441214" y="14562"/>
                </a:lnTo>
                <a:lnTo>
                  <a:pt x="8445389" y="59077"/>
                </a:lnTo>
                <a:cubicBezTo>
                  <a:pt x="8445971" y="76949"/>
                  <a:pt x="8436504" y="89796"/>
                  <a:pt x="8437086" y="107668"/>
                </a:cubicBezTo>
                <a:cubicBezTo>
                  <a:pt x="8417947" y="138162"/>
                  <a:pt x="8459241" y="201929"/>
                  <a:pt x="8458599" y="246136"/>
                </a:cubicBezTo>
                <a:cubicBezTo>
                  <a:pt x="8457958" y="290343"/>
                  <a:pt x="8471649" y="364179"/>
                  <a:pt x="8433237" y="372908"/>
                </a:cubicBezTo>
                <a:cubicBezTo>
                  <a:pt x="8426916" y="431308"/>
                  <a:pt x="8438389" y="357606"/>
                  <a:pt x="8430194" y="450607"/>
                </a:cubicBezTo>
                <a:cubicBezTo>
                  <a:pt x="8466727" y="551950"/>
                  <a:pt x="8430182" y="787036"/>
                  <a:pt x="8443315" y="812800"/>
                </a:cubicBezTo>
                <a:cubicBezTo>
                  <a:pt x="8478999" y="860799"/>
                  <a:pt x="8435788" y="854953"/>
                  <a:pt x="8453042" y="912727"/>
                </a:cubicBezTo>
                <a:cubicBezTo>
                  <a:pt x="8462900" y="945986"/>
                  <a:pt x="8451223" y="951781"/>
                  <a:pt x="8451649" y="989950"/>
                </a:cubicBezTo>
                <a:cubicBezTo>
                  <a:pt x="8452074" y="1028120"/>
                  <a:pt x="8452500" y="1095828"/>
                  <a:pt x="8455592" y="1141745"/>
                </a:cubicBezTo>
                <a:cubicBezTo>
                  <a:pt x="8458684" y="1187662"/>
                  <a:pt x="8470047" y="1234783"/>
                  <a:pt x="8470203" y="1265454"/>
                </a:cubicBezTo>
                <a:cubicBezTo>
                  <a:pt x="8458947" y="1304052"/>
                  <a:pt x="8496012" y="1370755"/>
                  <a:pt x="8499638" y="1385480"/>
                </a:cubicBezTo>
                <a:cubicBezTo>
                  <a:pt x="8514485" y="1422714"/>
                  <a:pt x="8525070" y="1428103"/>
                  <a:pt x="8518660" y="1458060"/>
                </a:cubicBezTo>
                <a:cubicBezTo>
                  <a:pt x="8518783" y="1468057"/>
                  <a:pt x="8539003" y="1503177"/>
                  <a:pt x="8539125" y="1513175"/>
                </a:cubicBezTo>
                <a:lnTo>
                  <a:pt x="8570281" y="1570809"/>
                </a:lnTo>
                <a:cubicBezTo>
                  <a:pt x="8597636" y="1617136"/>
                  <a:pt x="8594573" y="1601443"/>
                  <a:pt x="8605212" y="1638391"/>
                </a:cubicBezTo>
                <a:cubicBezTo>
                  <a:pt x="8629645" y="1719640"/>
                  <a:pt x="8613884" y="1715203"/>
                  <a:pt x="8626457" y="1742490"/>
                </a:cubicBezTo>
                <a:lnTo>
                  <a:pt x="8654861" y="1818229"/>
                </a:lnTo>
                <a:cubicBezTo>
                  <a:pt x="8657202" y="1824059"/>
                  <a:pt x="8651899" y="1851211"/>
                  <a:pt x="8648005" y="1862723"/>
                </a:cubicBezTo>
                <a:lnTo>
                  <a:pt x="8654469" y="1917476"/>
                </a:lnTo>
                <a:lnTo>
                  <a:pt x="8649702" y="1972204"/>
                </a:lnTo>
                <a:cubicBezTo>
                  <a:pt x="8652251" y="1979569"/>
                  <a:pt x="8651461" y="2048203"/>
                  <a:pt x="8656357" y="2054291"/>
                </a:cubicBezTo>
                <a:cubicBezTo>
                  <a:pt x="8672645" y="2141657"/>
                  <a:pt x="8632397" y="2189849"/>
                  <a:pt x="8648660" y="2227417"/>
                </a:cubicBezTo>
                <a:cubicBezTo>
                  <a:pt x="8639941" y="2317591"/>
                  <a:pt x="8613796" y="2407644"/>
                  <a:pt x="8607609" y="2510933"/>
                </a:cubicBezTo>
                <a:cubicBezTo>
                  <a:pt x="8633490" y="2597916"/>
                  <a:pt x="8602674" y="2649734"/>
                  <a:pt x="8608432" y="2741866"/>
                </a:cubicBezTo>
                <a:cubicBezTo>
                  <a:pt x="8630300" y="2779815"/>
                  <a:pt x="8631929" y="2817058"/>
                  <a:pt x="8619112" y="2864935"/>
                </a:cubicBezTo>
                <a:cubicBezTo>
                  <a:pt x="8655820" y="2860552"/>
                  <a:pt x="8588374" y="2937673"/>
                  <a:pt x="8627742" y="2950807"/>
                </a:cubicBezTo>
                <a:lnTo>
                  <a:pt x="8611822" y="2978246"/>
                </a:lnTo>
                <a:lnTo>
                  <a:pt x="8608239" y="2995916"/>
                </a:lnTo>
                <a:lnTo>
                  <a:pt x="8598647" y="2998648"/>
                </a:lnTo>
                <a:lnTo>
                  <a:pt x="8587108" y="3023630"/>
                </a:lnTo>
                <a:cubicBezTo>
                  <a:pt x="8584111" y="3033333"/>
                  <a:pt x="8577413" y="3084375"/>
                  <a:pt x="8577885" y="3096975"/>
                </a:cubicBezTo>
                <a:cubicBezTo>
                  <a:pt x="8594321" y="3142205"/>
                  <a:pt x="8535131" y="3160433"/>
                  <a:pt x="8557492" y="3216657"/>
                </a:cubicBezTo>
                <a:cubicBezTo>
                  <a:pt x="8562518" y="3237178"/>
                  <a:pt x="8573573" y="3299737"/>
                  <a:pt x="8560894" y="3310980"/>
                </a:cubicBezTo>
                <a:cubicBezTo>
                  <a:pt x="8557601" y="3323902"/>
                  <a:pt x="8561083" y="3339340"/>
                  <a:pt x="8547852" y="3344725"/>
                </a:cubicBezTo>
                <a:cubicBezTo>
                  <a:pt x="8531788" y="3353908"/>
                  <a:pt x="8553430" y="3400659"/>
                  <a:pt x="8535427" y="3393250"/>
                </a:cubicBezTo>
                <a:cubicBezTo>
                  <a:pt x="8550195" y="3426421"/>
                  <a:pt x="8529553" y="3487753"/>
                  <a:pt x="8520092" y="3514536"/>
                </a:cubicBezTo>
                <a:cubicBezTo>
                  <a:pt x="8513726" y="3563353"/>
                  <a:pt x="8500070" y="3650327"/>
                  <a:pt x="8497231" y="3686149"/>
                </a:cubicBezTo>
                <a:cubicBezTo>
                  <a:pt x="8494574" y="3687657"/>
                  <a:pt x="8493370" y="3677229"/>
                  <a:pt x="8489799" y="3692208"/>
                </a:cubicBezTo>
                <a:cubicBezTo>
                  <a:pt x="8486228" y="3707187"/>
                  <a:pt x="8465938" y="3757479"/>
                  <a:pt x="8475804" y="3776022"/>
                </a:cubicBezTo>
                <a:cubicBezTo>
                  <a:pt x="8441061" y="3875691"/>
                  <a:pt x="8487451" y="3939839"/>
                  <a:pt x="8471279" y="3977138"/>
                </a:cubicBezTo>
                <a:cubicBezTo>
                  <a:pt x="8465599" y="4067300"/>
                  <a:pt x="8419685" y="4164564"/>
                  <a:pt x="8408913" y="4222149"/>
                </a:cubicBezTo>
                <a:cubicBezTo>
                  <a:pt x="8403583" y="4287917"/>
                  <a:pt x="8398240" y="4339232"/>
                  <a:pt x="8402112" y="4364683"/>
                </a:cubicBezTo>
                <a:lnTo>
                  <a:pt x="8393355" y="4462471"/>
                </a:lnTo>
                <a:cubicBezTo>
                  <a:pt x="8396004" y="4503329"/>
                  <a:pt x="8376320" y="4548111"/>
                  <a:pt x="8376166" y="4574052"/>
                </a:cubicBezTo>
                <a:cubicBezTo>
                  <a:pt x="8369380" y="4670665"/>
                  <a:pt x="8352302" y="4649921"/>
                  <a:pt x="8341678" y="4667756"/>
                </a:cubicBezTo>
                <a:cubicBezTo>
                  <a:pt x="8320864" y="4705850"/>
                  <a:pt x="8290794" y="4758928"/>
                  <a:pt x="8273661" y="4799019"/>
                </a:cubicBezTo>
                <a:cubicBezTo>
                  <a:pt x="8254323" y="4834076"/>
                  <a:pt x="8262378" y="4811645"/>
                  <a:pt x="8256132" y="4849614"/>
                </a:cubicBezTo>
                <a:cubicBezTo>
                  <a:pt x="8239320" y="4853334"/>
                  <a:pt x="8207060" y="4883089"/>
                  <a:pt x="8226804" y="4919971"/>
                </a:cubicBezTo>
                <a:lnTo>
                  <a:pt x="8171825" y="5010766"/>
                </a:lnTo>
                <a:cubicBezTo>
                  <a:pt x="8150097" y="4983259"/>
                  <a:pt x="8165842" y="5107656"/>
                  <a:pt x="8143172" y="5088190"/>
                </a:cubicBezTo>
                <a:cubicBezTo>
                  <a:pt x="8128060" y="5102008"/>
                  <a:pt x="8138350" y="5118851"/>
                  <a:pt x="8126363" y="5143922"/>
                </a:cubicBezTo>
                <a:cubicBezTo>
                  <a:pt x="8116335" y="5192745"/>
                  <a:pt x="8111851" y="5226225"/>
                  <a:pt x="8103782" y="5284346"/>
                </a:cubicBezTo>
                <a:cubicBezTo>
                  <a:pt x="8101016" y="5338386"/>
                  <a:pt x="8095811" y="5337325"/>
                  <a:pt x="8084361" y="5390948"/>
                </a:cubicBezTo>
                <a:cubicBezTo>
                  <a:pt x="8082912" y="5429655"/>
                  <a:pt x="8063705" y="5449508"/>
                  <a:pt x="8062552" y="5470854"/>
                </a:cubicBezTo>
                <a:cubicBezTo>
                  <a:pt x="8086776" y="5526328"/>
                  <a:pt x="8037513" y="5496377"/>
                  <a:pt x="8057342" y="5529643"/>
                </a:cubicBezTo>
                <a:cubicBezTo>
                  <a:pt x="8050653" y="5550879"/>
                  <a:pt x="8055939" y="5587444"/>
                  <a:pt x="8044923" y="5597292"/>
                </a:cubicBezTo>
                <a:lnTo>
                  <a:pt x="8035233" y="5608899"/>
                </a:lnTo>
                <a:cubicBezTo>
                  <a:pt x="8030775" y="5623501"/>
                  <a:pt x="8021047" y="5660431"/>
                  <a:pt x="8018178" y="5684911"/>
                </a:cubicBezTo>
                <a:cubicBezTo>
                  <a:pt x="8005590" y="5692608"/>
                  <a:pt x="8011744" y="5734344"/>
                  <a:pt x="8018018" y="5755776"/>
                </a:cubicBezTo>
                <a:cubicBezTo>
                  <a:pt x="8019409" y="5792777"/>
                  <a:pt x="7989082" y="5848613"/>
                  <a:pt x="8008640" y="5889599"/>
                </a:cubicBezTo>
                <a:cubicBezTo>
                  <a:pt x="8011480" y="5932097"/>
                  <a:pt x="8009486" y="5940901"/>
                  <a:pt x="8013542" y="5989744"/>
                </a:cubicBezTo>
                <a:cubicBezTo>
                  <a:pt x="8022089" y="6020787"/>
                  <a:pt x="7982918" y="6024963"/>
                  <a:pt x="7980757" y="6084926"/>
                </a:cubicBezTo>
                <a:cubicBezTo>
                  <a:pt x="7974117" y="6134231"/>
                  <a:pt x="7999371" y="6240432"/>
                  <a:pt x="7975907" y="6346549"/>
                </a:cubicBezTo>
                <a:cubicBezTo>
                  <a:pt x="7987225" y="6409741"/>
                  <a:pt x="7980509" y="6468689"/>
                  <a:pt x="7974221" y="6527527"/>
                </a:cubicBezTo>
                <a:cubicBezTo>
                  <a:pt x="7955361" y="6585667"/>
                  <a:pt x="7987786" y="6579284"/>
                  <a:pt x="7979135" y="6627129"/>
                </a:cubicBezTo>
                <a:cubicBezTo>
                  <a:pt x="7983057" y="6635153"/>
                  <a:pt x="7984986" y="6697665"/>
                  <a:pt x="7979404" y="6694819"/>
                </a:cubicBezTo>
                <a:cubicBezTo>
                  <a:pt x="7981755" y="6716947"/>
                  <a:pt x="8003903" y="6732844"/>
                  <a:pt x="8009526" y="6765445"/>
                </a:cubicBezTo>
                <a:cubicBezTo>
                  <a:pt x="8011113" y="6776325"/>
                  <a:pt x="8014662" y="6810511"/>
                  <a:pt x="8018211" y="6844697"/>
                </a:cubicBezTo>
                <a:lnTo>
                  <a:pt x="8019608" y="6857999"/>
                </a:lnTo>
                <a:lnTo>
                  <a:pt x="0" y="685799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85800"/>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0FE6F2AD-98A5-4B61-2D1D-1F59E84588E9}"/>
              </a:ext>
            </a:extLst>
          </p:cNvPr>
          <p:cNvSpPr>
            <a:spLocks noGrp="1"/>
          </p:cNvSpPr>
          <p:nvPr>
            <p:ph type="ctrTitle"/>
          </p:nvPr>
        </p:nvSpPr>
        <p:spPr>
          <a:xfrm>
            <a:off x="852775" y="1314451"/>
            <a:ext cx="5160770" cy="992165"/>
          </a:xfrm>
        </p:spPr>
        <p:txBody>
          <a:bodyPr vert="horz" lIns="68580" tIns="34290" rIns="68580" bIns="34290" rtlCol="0" anchor="ctr">
            <a:normAutofit/>
          </a:bodyPr>
          <a:lstStyle/>
          <a:p>
            <a:pPr algn="l"/>
            <a:r>
              <a:rPr lang="en-US" sz="3300" b="1" dirty="0" err="1"/>
              <a:t>VeriCat</a:t>
            </a:r>
            <a:r>
              <a:rPr lang="en-US" sz="3300" b="1" dirty="0"/>
              <a:t> Disclaimers </a:t>
            </a:r>
          </a:p>
        </p:txBody>
      </p:sp>
      <p:sp>
        <p:nvSpPr>
          <p:cNvPr id="3" name="Subtitle 2">
            <a:extLst>
              <a:ext uri="{FF2B5EF4-FFF2-40B4-BE49-F238E27FC236}">
                <a16:creationId xmlns:a16="http://schemas.microsoft.com/office/drawing/2014/main" id="{69CB53B4-27C3-5F1B-6CA7-E8499A592BAC}"/>
              </a:ext>
            </a:extLst>
          </p:cNvPr>
          <p:cNvSpPr>
            <a:spLocks noGrp="1"/>
          </p:cNvSpPr>
          <p:nvPr>
            <p:ph type="subTitle" idx="1"/>
          </p:nvPr>
        </p:nvSpPr>
        <p:spPr>
          <a:xfrm>
            <a:off x="305160" y="2048742"/>
            <a:ext cx="5478080" cy="3385524"/>
          </a:xfrm>
        </p:spPr>
        <p:txBody>
          <a:bodyPr vert="horz" lIns="68580" tIns="34290" rIns="68580" bIns="34290" rtlCol="0">
            <a:normAutofit fontScale="92500"/>
          </a:bodyPr>
          <a:lstStyle/>
          <a:p>
            <a:pPr algn="l">
              <a:spcBef>
                <a:spcPts val="0"/>
              </a:spcBef>
            </a:pPr>
            <a:r>
              <a:rPr lang="en-US" sz="1350" b="1" dirty="0"/>
              <a:t>Doctrinal Disclaimer: </a:t>
            </a:r>
            <a:r>
              <a:rPr lang="en-US" sz="1350" dirty="0"/>
              <a:t>This VeriCat.org opensource catechesis material does not come with an ecclesial nihil obstat or imprimatur (it has not been reviewed or approved by ecclesiastical authority). It is recommended that anyone using this material should consult with their pastor or other competent authority prior to using it. Reasonable assurance of this material’s faithfulness to Catholic teaching can be obtained by searching for “LE-0523-0002” on VeriCat.org and viewing the “verification file”, which contains copious citations to Magisterial documents that support key statements in the material. Please leave a contention on this material’s webpage (VeriCat.org/LE-0523-0002) if you believe there is an error or typo in it.</a:t>
            </a:r>
          </a:p>
          <a:p>
            <a:pPr algn="l">
              <a:spcBef>
                <a:spcPts val="0"/>
              </a:spcBef>
            </a:pPr>
            <a:r>
              <a:rPr lang="en-US" sz="1350" dirty="0"/>
              <a:t> </a:t>
            </a:r>
          </a:p>
          <a:p>
            <a:pPr algn="l">
              <a:spcBef>
                <a:spcPts val="0"/>
              </a:spcBef>
            </a:pPr>
            <a:r>
              <a:rPr lang="en-US" sz="1350" b="1" dirty="0"/>
              <a:t>Copyright Disclaimer: </a:t>
            </a:r>
            <a:r>
              <a:rPr lang="en-US" sz="1350" dirty="0"/>
              <a:t>Under section 107 of the Copyright Act of 1976, allowance is made for “fair use” of copyrighted materials for purposes such as criticism, comment, news reporting, teaching, scholarship, education and research. Citations and limited excerpts of copyrighted material that might otherwise be infringing are permitted for “fair use” without the need for permission from the rights holder. Users contributing materials to VeriCat.org have agreed that to the best of their knowledge they have not plagiarized or violated any copyrights. If you believe a copyright infringement has occurred, please report it to </a:t>
            </a:r>
            <a:r>
              <a:rPr lang="en-US" sz="1350" u="sng" dirty="0">
                <a:hlinkClick r:id="rId2"/>
              </a:rPr>
              <a:t>director@vericat.org</a:t>
            </a:r>
            <a:r>
              <a:rPr lang="en-US" sz="1350" dirty="0"/>
              <a:t> and we will work to resolve the issue.</a:t>
            </a:r>
          </a:p>
          <a:p>
            <a:pPr indent="-171450" algn="l">
              <a:buFont typeface="Arial" panose="020B0604020202020204" pitchFamily="34" charset="0"/>
              <a:buChar char="•"/>
            </a:pPr>
            <a:endParaRPr lang="en-US" sz="1050" dirty="0"/>
          </a:p>
        </p:txBody>
      </p:sp>
      <p:pic>
        <p:nvPicPr>
          <p:cNvPr id="4" name="image1.png" descr="Logo&#10;&#10;Description automatically generated">
            <a:extLst>
              <a:ext uri="{FF2B5EF4-FFF2-40B4-BE49-F238E27FC236}">
                <a16:creationId xmlns:a16="http://schemas.microsoft.com/office/drawing/2014/main" id="{0F92C614-DDA3-6B5E-D406-D21A824B18DB}"/>
              </a:ext>
            </a:extLst>
          </p:cNvPr>
          <p:cNvPicPr/>
          <p:nvPr/>
        </p:nvPicPr>
        <p:blipFill>
          <a:blip r:embed="rId3"/>
          <a:stretch>
            <a:fillRect/>
          </a:stretch>
        </p:blipFill>
        <p:spPr>
          <a:xfrm>
            <a:off x="6596986" y="2349922"/>
            <a:ext cx="2180230" cy="2180230"/>
          </a:xfrm>
          <a:prstGeom prst="rect">
            <a:avLst/>
          </a:prstGeom>
        </p:spPr>
      </p:pic>
    </p:spTree>
    <p:extLst>
      <p:ext uri="{BB962C8B-B14F-4D97-AF65-F5344CB8AC3E}">
        <p14:creationId xmlns:p14="http://schemas.microsoft.com/office/powerpoint/2010/main" val="2466987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3735" y="274638"/>
            <a:ext cx="6826440" cy="1143000"/>
          </a:xfrm>
        </p:spPr>
        <p:txBody>
          <a:bodyPr>
            <a:normAutofit/>
          </a:bodyPr>
          <a:lstStyle/>
          <a:p>
            <a:r>
              <a:rPr lang="en-US" b="1" dirty="0"/>
              <a:t>But what is the Eucharist exactly?</a:t>
            </a:r>
            <a:endParaRPr lang="en-US" dirty="0"/>
          </a:p>
        </p:txBody>
      </p:sp>
      <p:sp>
        <p:nvSpPr>
          <p:cNvPr id="3" name="Content Placeholder 2"/>
          <p:cNvSpPr>
            <a:spLocks noGrp="1"/>
          </p:cNvSpPr>
          <p:nvPr>
            <p:ph idx="1"/>
          </p:nvPr>
        </p:nvSpPr>
        <p:spPr/>
        <p:txBody>
          <a:bodyPr>
            <a:normAutofit fontScale="92500" lnSpcReduction="20000"/>
          </a:bodyPr>
          <a:lstStyle/>
          <a:p>
            <a:r>
              <a:rPr lang="en-US" dirty="0"/>
              <a:t>As with other sacraments, this reality is brought about by means of sacramental signs and certain prayers. </a:t>
            </a:r>
          </a:p>
          <a:p>
            <a:pPr marL="0" indent="0">
              <a:buNone/>
            </a:pPr>
            <a:endParaRPr lang="en-US" dirty="0"/>
          </a:p>
          <a:p>
            <a:r>
              <a:rPr lang="en-US" dirty="0"/>
              <a:t>When this sacrament is brought about, the Church teaches that the substance of the bread and wine are entirely changed into the substance of the Body and Blood of Jesus Christ, in such a way that they are changed whole and entire, with all their parts, so that no bread or wine remains upon the altar after the change. </a:t>
            </a:r>
          </a:p>
          <a:p>
            <a:pPr marL="0" indent="0">
              <a:buNone/>
            </a:pPr>
            <a:endParaRPr lang="en-US" dirty="0"/>
          </a:p>
          <a:p>
            <a:r>
              <a:rPr lang="en-US" dirty="0"/>
              <a:t>Christ is truly present upon the altar offering Himself to the Father for the remission of sins.</a:t>
            </a:r>
            <a:r>
              <a:rPr lang="en-US" dirty="0">
                <a:effectLst/>
              </a:rPr>
              <a:t> </a:t>
            </a:r>
            <a:endParaRPr lang="en-US" dirty="0"/>
          </a:p>
        </p:txBody>
      </p:sp>
    </p:spTree>
    <p:extLst>
      <p:ext uri="{BB962C8B-B14F-4D97-AF65-F5344CB8AC3E}">
        <p14:creationId xmlns:p14="http://schemas.microsoft.com/office/powerpoint/2010/main" val="4142808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 what way is Christ present?</a:t>
            </a:r>
            <a:endParaRPr lang="en-US" dirty="0"/>
          </a:p>
        </p:txBody>
      </p:sp>
      <p:sp>
        <p:nvSpPr>
          <p:cNvPr id="3" name="Content Placeholder 2"/>
          <p:cNvSpPr>
            <a:spLocks noGrp="1"/>
          </p:cNvSpPr>
          <p:nvPr>
            <p:ph idx="1"/>
          </p:nvPr>
        </p:nvSpPr>
        <p:spPr/>
        <p:txBody>
          <a:bodyPr>
            <a:normAutofit fontScale="62500" lnSpcReduction="20000"/>
          </a:bodyPr>
          <a:lstStyle/>
          <a:p>
            <a:pPr>
              <a:lnSpc>
                <a:spcPct val="120000"/>
              </a:lnSpc>
            </a:pPr>
            <a:r>
              <a:rPr lang="en-US" dirty="0"/>
              <a:t>This presence is called the </a:t>
            </a:r>
            <a:r>
              <a:rPr lang="en-US" i="1" dirty="0"/>
              <a:t>Real Presence</a:t>
            </a:r>
            <a:r>
              <a:rPr lang="en-US" dirty="0"/>
              <a:t>. Christ’s presence in the sacrament is true and physical: His body, blood, soul and divinity. </a:t>
            </a:r>
          </a:p>
          <a:p>
            <a:pPr marL="0" indent="0">
              <a:lnSpc>
                <a:spcPct val="120000"/>
              </a:lnSpc>
              <a:buNone/>
            </a:pPr>
            <a:endParaRPr lang="en-US" dirty="0"/>
          </a:p>
          <a:p>
            <a:pPr>
              <a:lnSpc>
                <a:spcPct val="120000"/>
              </a:lnSpc>
            </a:pPr>
            <a:r>
              <a:rPr lang="en-US" dirty="0"/>
              <a:t>This Presence is the reason for many Catholic devotional and liturgical practices connected to the Sanctuary of the Church. </a:t>
            </a:r>
          </a:p>
          <a:p>
            <a:pPr lvl="1">
              <a:lnSpc>
                <a:spcPct val="120000"/>
              </a:lnSpc>
            </a:pPr>
            <a:r>
              <a:rPr lang="en-US" dirty="0"/>
              <a:t>It is the reason why we genuflect when entering or leaving (a bend of the knee acknowledging Christ’s presence)</a:t>
            </a:r>
          </a:p>
          <a:p>
            <a:pPr lvl="1">
              <a:lnSpc>
                <a:spcPct val="120000"/>
              </a:lnSpc>
            </a:pPr>
            <a:r>
              <a:rPr lang="en-US" dirty="0"/>
              <a:t>why certain decorum is appropriate (or inappropriate) for the Liturgy</a:t>
            </a:r>
          </a:p>
          <a:p>
            <a:pPr lvl="1">
              <a:lnSpc>
                <a:spcPct val="120000"/>
              </a:lnSpc>
            </a:pPr>
            <a:r>
              <a:rPr lang="en-US" dirty="0"/>
              <a:t>why some women choose to veil their heads</a:t>
            </a:r>
          </a:p>
          <a:p>
            <a:pPr lvl="1">
              <a:lnSpc>
                <a:spcPct val="120000"/>
              </a:lnSpc>
            </a:pPr>
            <a:r>
              <a:rPr lang="en-US" dirty="0"/>
              <a:t>why the altar is kissed (as the place of sacrifice)</a:t>
            </a:r>
          </a:p>
          <a:p>
            <a:pPr marL="457200" lvl="1" indent="0">
              <a:lnSpc>
                <a:spcPct val="120000"/>
              </a:lnSpc>
              <a:buNone/>
            </a:pPr>
            <a:endParaRPr lang="en-US" dirty="0"/>
          </a:p>
          <a:p>
            <a:pPr>
              <a:lnSpc>
                <a:spcPct val="120000"/>
              </a:lnSpc>
            </a:pPr>
            <a:r>
              <a:rPr lang="en-US" dirty="0"/>
              <a:t>So important is Christ’s presence in this sacrament that almost all of what the Catholic Church does and believes is incomprehensible without it.</a:t>
            </a:r>
          </a:p>
        </p:txBody>
      </p:sp>
    </p:spTree>
    <p:extLst>
      <p:ext uri="{BB962C8B-B14F-4D97-AF65-F5344CB8AC3E}">
        <p14:creationId xmlns:p14="http://schemas.microsoft.com/office/powerpoint/2010/main" val="2378612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Real Presence</a:t>
            </a:r>
          </a:p>
        </p:txBody>
      </p:sp>
      <p:sp>
        <p:nvSpPr>
          <p:cNvPr id="3" name="Content Placeholder 2"/>
          <p:cNvSpPr>
            <a:spLocks noGrp="1"/>
          </p:cNvSpPr>
          <p:nvPr>
            <p:ph idx="1"/>
          </p:nvPr>
        </p:nvSpPr>
        <p:spPr/>
        <p:txBody>
          <a:bodyPr>
            <a:normAutofit fontScale="70000" lnSpcReduction="20000"/>
          </a:bodyPr>
          <a:lstStyle/>
          <a:p>
            <a:pPr hangingPunct="0">
              <a:lnSpc>
                <a:spcPct val="120000"/>
              </a:lnSpc>
            </a:pPr>
            <a:r>
              <a:rPr lang="en-US" dirty="0"/>
              <a:t>In stressing this Real Presence, we must understand it to be opposed to any purely symbolic or spiritual understanding of Christ’s presence. </a:t>
            </a:r>
          </a:p>
          <a:p>
            <a:pPr marL="0" indent="0" hangingPunct="0">
              <a:lnSpc>
                <a:spcPct val="120000"/>
              </a:lnSpc>
              <a:buNone/>
            </a:pPr>
            <a:endParaRPr lang="en-US" dirty="0"/>
          </a:p>
          <a:p>
            <a:pPr hangingPunct="0">
              <a:lnSpc>
                <a:spcPct val="120000"/>
              </a:lnSpc>
            </a:pPr>
            <a:r>
              <a:rPr lang="en-US" dirty="0"/>
              <a:t>When Christ is present in the sacrament, He is present in such a way that he who handles the consecrated host is said to be handling God.</a:t>
            </a:r>
          </a:p>
          <a:p>
            <a:pPr marL="0" indent="0">
              <a:lnSpc>
                <a:spcPct val="120000"/>
              </a:lnSpc>
              <a:buNone/>
            </a:pPr>
            <a:endParaRPr lang="en-US" dirty="0"/>
          </a:p>
          <a:p>
            <a:pPr hangingPunct="0">
              <a:lnSpc>
                <a:spcPct val="120000"/>
              </a:lnSpc>
            </a:pPr>
            <a:r>
              <a:rPr lang="en-US" dirty="0"/>
              <a:t>Christ’s presence is also full and entire in every particle of the Sacred Host and every drop of the Precious Blood. </a:t>
            </a:r>
          </a:p>
          <a:p>
            <a:pPr lvl="1" hangingPunct="0">
              <a:lnSpc>
                <a:spcPct val="120000"/>
              </a:lnSpc>
            </a:pPr>
            <a:r>
              <a:rPr lang="en-US" dirty="0"/>
              <a:t>This is the reason why it is not necessary to receive from the chalice as well to receive the Body and Blood. </a:t>
            </a:r>
          </a:p>
          <a:p>
            <a:pPr lvl="1" hangingPunct="0">
              <a:lnSpc>
                <a:spcPct val="120000"/>
              </a:lnSpc>
            </a:pPr>
            <a:r>
              <a:rPr lang="en-US" dirty="0"/>
              <a:t>He who receives even the smallest fragment of a consecrated host receives the Body, Blood, Soul and Divinity of Christ.</a:t>
            </a:r>
          </a:p>
        </p:txBody>
      </p:sp>
    </p:spTree>
    <p:extLst>
      <p:ext uri="{BB962C8B-B14F-4D97-AF65-F5344CB8AC3E}">
        <p14:creationId xmlns:p14="http://schemas.microsoft.com/office/powerpoint/2010/main" val="3990672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Signs of Bread and Wine</a:t>
            </a:r>
            <a:endParaRPr lang="en-US" dirty="0"/>
          </a:p>
        </p:txBody>
      </p:sp>
      <p:sp>
        <p:nvSpPr>
          <p:cNvPr id="3" name="Content Placeholder 2"/>
          <p:cNvSpPr>
            <a:spLocks noGrp="1"/>
          </p:cNvSpPr>
          <p:nvPr>
            <p:ph idx="1"/>
          </p:nvPr>
        </p:nvSpPr>
        <p:spPr>
          <a:xfrm>
            <a:off x="2693988" y="1600200"/>
            <a:ext cx="6326187" cy="5014492"/>
          </a:xfrm>
        </p:spPr>
        <p:txBody>
          <a:bodyPr>
            <a:normAutofit fontScale="62500" lnSpcReduction="20000"/>
          </a:bodyPr>
          <a:lstStyle/>
          <a:p>
            <a:pPr hangingPunct="0">
              <a:lnSpc>
                <a:spcPct val="120000"/>
              </a:lnSpc>
            </a:pPr>
            <a:r>
              <a:rPr lang="en-US" dirty="0"/>
              <a:t>Bread and wine are important symbols in salvation history. The Catechism says: “In the Old Covenant bread and wine were offered in sacrifice among the first fruits of the earth as a sign of grateful acknowledgment to the Creator.</a:t>
            </a:r>
          </a:p>
          <a:p>
            <a:pPr marL="0" indent="0" hangingPunct="0">
              <a:lnSpc>
                <a:spcPct val="120000"/>
              </a:lnSpc>
              <a:buNone/>
            </a:pPr>
            <a:endParaRPr lang="en-US" dirty="0"/>
          </a:p>
          <a:p>
            <a:pPr hangingPunct="0">
              <a:lnSpc>
                <a:spcPct val="120000"/>
              </a:lnSpc>
            </a:pPr>
            <a:r>
              <a:rPr lang="en-US" dirty="0"/>
              <a:t>Exodus: the unleavened bread that Israel eats every year at Passover commemorates the haste of the departure that liberated them from Egypt.</a:t>
            </a:r>
          </a:p>
          <a:p>
            <a:pPr marL="0" indent="0" hangingPunct="0">
              <a:lnSpc>
                <a:spcPct val="120000"/>
              </a:lnSpc>
              <a:buNone/>
            </a:pPr>
            <a:endParaRPr lang="en-US" dirty="0"/>
          </a:p>
          <a:p>
            <a:pPr hangingPunct="0">
              <a:lnSpc>
                <a:spcPct val="120000"/>
              </a:lnSpc>
            </a:pPr>
            <a:r>
              <a:rPr lang="en-US" dirty="0"/>
              <a:t>The remembrance of the manna in the desert will always recall to Israel that it lives by the bread of the Word of God.</a:t>
            </a:r>
          </a:p>
          <a:p>
            <a:pPr marL="0" indent="0" hangingPunct="0">
              <a:lnSpc>
                <a:spcPct val="120000"/>
              </a:lnSpc>
              <a:buNone/>
            </a:pPr>
            <a:endParaRPr lang="en-US" dirty="0"/>
          </a:p>
          <a:p>
            <a:pPr hangingPunct="0">
              <a:lnSpc>
                <a:spcPct val="120000"/>
              </a:lnSpc>
            </a:pPr>
            <a:r>
              <a:rPr lang="en-US" dirty="0"/>
              <a:t>The "cup of blessing" at the end of the Jewish Passover meal adds to the festive joy of wine an eschatological dimension: the messianic expectation of the rebuilding of Jerusalem. </a:t>
            </a:r>
          </a:p>
          <a:p>
            <a:pPr marL="0" indent="0" hangingPunct="0">
              <a:lnSpc>
                <a:spcPct val="120000"/>
              </a:lnSpc>
              <a:buNone/>
            </a:pPr>
            <a:endParaRPr lang="en-US" dirty="0"/>
          </a:p>
          <a:p>
            <a:pPr hangingPunct="0">
              <a:lnSpc>
                <a:spcPct val="120000"/>
              </a:lnSpc>
            </a:pPr>
            <a:r>
              <a:rPr lang="en-US" dirty="0"/>
              <a:t>When Jesus instituted the Eucharist, he gave a new and definitive meaning to the blessing of the bread and the cup.</a:t>
            </a:r>
          </a:p>
        </p:txBody>
      </p:sp>
    </p:spTree>
    <p:extLst>
      <p:ext uri="{BB962C8B-B14F-4D97-AF65-F5344CB8AC3E}">
        <p14:creationId xmlns:p14="http://schemas.microsoft.com/office/powerpoint/2010/main" val="2414447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0632" y="274638"/>
            <a:ext cx="6529543" cy="1143000"/>
          </a:xfrm>
        </p:spPr>
        <p:txBody>
          <a:bodyPr/>
          <a:lstStyle/>
          <a:p>
            <a:r>
              <a:rPr lang="en-US" b="1" dirty="0"/>
              <a:t>The Signs of Bread and Wine</a:t>
            </a:r>
            <a:endParaRPr lang="en-US" dirty="0"/>
          </a:p>
        </p:txBody>
      </p:sp>
      <p:sp>
        <p:nvSpPr>
          <p:cNvPr id="3" name="Content Placeholder 2"/>
          <p:cNvSpPr>
            <a:spLocks noGrp="1"/>
          </p:cNvSpPr>
          <p:nvPr>
            <p:ph idx="1"/>
          </p:nvPr>
        </p:nvSpPr>
        <p:spPr>
          <a:xfrm>
            <a:off x="2693988" y="1600200"/>
            <a:ext cx="6326187" cy="4767059"/>
          </a:xfrm>
        </p:spPr>
        <p:txBody>
          <a:bodyPr>
            <a:normAutofit fontScale="62500" lnSpcReduction="20000"/>
          </a:bodyPr>
          <a:lstStyle/>
          <a:p>
            <a:pPr hangingPunct="0">
              <a:lnSpc>
                <a:spcPct val="120000"/>
              </a:lnSpc>
            </a:pPr>
            <a:r>
              <a:rPr lang="en-US" dirty="0"/>
              <a:t>The miracles of the multiplication of the loaves, when the Lord says the blessing, breaks and distributes the loaves through his disciples to feed the multitude, </a:t>
            </a:r>
          </a:p>
          <a:p>
            <a:pPr lvl="1" hangingPunct="0">
              <a:lnSpc>
                <a:spcPct val="120000"/>
              </a:lnSpc>
            </a:pPr>
            <a:r>
              <a:rPr lang="en-US" dirty="0"/>
              <a:t>This prefigures the superabundance of this unique bread of his Eucharist. </a:t>
            </a:r>
          </a:p>
          <a:p>
            <a:pPr marL="0" indent="0" hangingPunct="0">
              <a:lnSpc>
                <a:spcPct val="120000"/>
              </a:lnSpc>
              <a:buNone/>
            </a:pPr>
            <a:endParaRPr lang="en-US" dirty="0"/>
          </a:p>
          <a:p>
            <a:pPr hangingPunct="0">
              <a:lnSpc>
                <a:spcPct val="120000"/>
              </a:lnSpc>
            </a:pPr>
            <a:r>
              <a:rPr lang="en-US" dirty="0"/>
              <a:t>The sign of water turned into wine at Cana already announces the Hour of Jesus' glorification. </a:t>
            </a:r>
          </a:p>
          <a:p>
            <a:pPr lvl="1" hangingPunct="0">
              <a:lnSpc>
                <a:spcPct val="120000"/>
              </a:lnSpc>
            </a:pPr>
            <a:r>
              <a:rPr lang="en-US" dirty="0"/>
              <a:t>It makes manifest the fulfillment of the wedding feast in the Father's kingdom, where the faithful will drink the new wine that has become the Blood of Christ.</a:t>
            </a:r>
          </a:p>
          <a:p>
            <a:pPr marL="0" indent="0" hangingPunct="0">
              <a:lnSpc>
                <a:spcPct val="120000"/>
              </a:lnSpc>
              <a:buNone/>
            </a:pPr>
            <a:endParaRPr lang="en-US" dirty="0"/>
          </a:p>
          <a:p>
            <a:pPr hangingPunct="0">
              <a:lnSpc>
                <a:spcPct val="120000"/>
              </a:lnSpc>
            </a:pPr>
            <a:r>
              <a:rPr lang="en-US" dirty="0"/>
              <a:t>The first announcement of the Eucharist divided the disciples, just as the announcement of the Passion scandalized them: </a:t>
            </a:r>
          </a:p>
          <a:p>
            <a:pPr lvl="1" hangingPunct="0">
              <a:lnSpc>
                <a:spcPct val="120000"/>
              </a:lnSpc>
            </a:pPr>
            <a:r>
              <a:rPr lang="en-US" dirty="0"/>
              <a:t>"This is a hard saying; who can listen to it?” </a:t>
            </a:r>
          </a:p>
          <a:p>
            <a:pPr lvl="1" hangingPunct="0">
              <a:lnSpc>
                <a:spcPct val="120000"/>
              </a:lnSpc>
            </a:pPr>
            <a:r>
              <a:rPr lang="en-US" dirty="0"/>
              <a:t>"Will you also go away?”</a:t>
            </a:r>
          </a:p>
        </p:txBody>
      </p:sp>
    </p:spTree>
    <p:extLst>
      <p:ext uri="{BB962C8B-B14F-4D97-AF65-F5344CB8AC3E}">
        <p14:creationId xmlns:p14="http://schemas.microsoft.com/office/powerpoint/2010/main" val="4268074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Institution of the Eucharist</a:t>
            </a:r>
            <a:endParaRPr lang="en-US" dirty="0"/>
          </a:p>
        </p:txBody>
      </p:sp>
      <p:sp>
        <p:nvSpPr>
          <p:cNvPr id="3" name="Content Placeholder 2"/>
          <p:cNvSpPr>
            <a:spLocks noGrp="1"/>
          </p:cNvSpPr>
          <p:nvPr>
            <p:ph idx="1"/>
          </p:nvPr>
        </p:nvSpPr>
        <p:spPr/>
        <p:txBody>
          <a:bodyPr>
            <a:normAutofit fontScale="92500" lnSpcReduction="10000"/>
          </a:bodyPr>
          <a:lstStyle/>
          <a:p>
            <a:pPr hangingPunct="0">
              <a:lnSpc>
                <a:spcPct val="110000"/>
              </a:lnSpc>
            </a:pPr>
            <a:r>
              <a:rPr lang="en-US" dirty="0"/>
              <a:t>The giving of the Sacrament of the Eucharist is narrated in the Gospels of Matthew, Mark and Luke as well as in the writings of St. Paul. </a:t>
            </a:r>
          </a:p>
          <a:p>
            <a:pPr marL="0" indent="0" hangingPunct="0">
              <a:lnSpc>
                <a:spcPct val="110000"/>
              </a:lnSpc>
              <a:buNone/>
            </a:pPr>
            <a:endParaRPr lang="en-US" dirty="0"/>
          </a:p>
          <a:p>
            <a:pPr hangingPunct="0">
              <a:lnSpc>
                <a:spcPct val="110000"/>
              </a:lnSpc>
            </a:pPr>
            <a:r>
              <a:rPr lang="en-US" dirty="0"/>
              <a:t>Though St. John does not report the narrative of the institution, he relates for us the words of Jesus to the Jews of Capernaum, in which Christ states that He Himself is the bread come down from heaven, the true manna which gives eternal life.</a:t>
            </a:r>
          </a:p>
          <a:p>
            <a:pPr lvl="1">
              <a:lnSpc>
                <a:spcPct val="110000"/>
              </a:lnSpc>
            </a:pPr>
            <a:r>
              <a:rPr lang="en-US" dirty="0"/>
              <a:t>This is known as the “Bread of Life” discourse and is found in John 6.</a:t>
            </a:r>
          </a:p>
          <a:p>
            <a:endParaRPr lang="en-US" dirty="0"/>
          </a:p>
        </p:txBody>
      </p:sp>
    </p:spTree>
    <p:extLst>
      <p:ext uri="{BB962C8B-B14F-4D97-AF65-F5344CB8AC3E}">
        <p14:creationId xmlns:p14="http://schemas.microsoft.com/office/powerpoint/2010/main" val="1664644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4253" y="274638"/>
            <a:ext cx="6875922" cy="1143000"/>
          </a:xfrm>
        </p:spPr>
        <p:txBody>
          <a:bodyPr>
            <a:normAutofit fontScale="90000"/>
          </a:bodyPr>
          <a:lstStyle/>
          <a:p>
            <a:r>
              <a:rPr lang="en-US" b="1" dirty="0"/>
              <a:t>The Sacramental Sacrifice: Thanksgiving, Memorial, Presence</a:t>
            </a:r>
            <a:endParaRPr lang="en-US" dirty="0"/>
          </a:p>
        </p:txBody>
      </p:sp>
      <p:sp>
        <p:nvSpPr>
          <p:cNvPr id="3" name="Content Placeholder 2"/>
          <p:cNvSpPr>
            <a:spLocks noGrp="1"/>
          </p:cNvSpPr>
          <p:nvPr>
            <p:ph idx="1"/>
          </p:nvPr>
        </p:nvSpPr>
        <p:spPr/>
        <p:txBody>
          <a:bodyPr>
            <a:normAutofit fontScale="92500" lnSpcReduction="10000"/>
          </a:bodyPr>
          <a:lstStyle/>
          <a:p>
            <a:pPr hangingPunct="0">
              <a:lnSpc>
                <a:spcPct val="110000"/>
              </a:lnSpc>
            </a:pPr>
            <a:r>
              <a:rPr lang="en-US" dirty="0"/>
              <a:t>We must consider this Eucharist in three different aspects: </a:t>
            </a:r>
          </a:p>
          <a:p>
            <a:pPr lvl="1" hangingPunct="0">
              <a:lnSpc>
                <a:spcPct val="110000"/>
              </a:lnSpc>
            </a:pPr>
            <a:r>
              <a:rPr lang="en-US" dirty="0"/>
              <a:t>as thanksgiving a praise to God the </a:t>
            </a:r>
            <a:r>
              <a:rPr lang="en-US" i="1" dirty="0"/>
              <a:t>Father</a:t>
            </a:r>
            <a:r>
              <a:rPr lang="en-US" dirty="0"/>
              <a:t>, </a:t>
            </a:r>
          </a:p>
          <a:p>
            <a:pPr lvl="1" hangingPunct="0">
              <a:lnSpc>
                <a:spcPct val="110000"/>
              </a:lnSpc>
            </a:pPr>
            <a:r>
              <a:rPr lang="en-US" dirty="0"/>
              <a:t>as a sacrificial memorial of</a:t>
            </a:r>
            <a:r>
              <a:rPr lang="en-US" i="1" dirty="0"/>
              <a:t> Christ</a:t>
            </a:r>
            <a:endParaRPr lang="en-US" dirty="0"/>
          </a:p>
          <a:p>
            <a:pPr lvl="1" hangingPunct="0">
              <a:lnSpc>
                <a:spcPct val="110000"/>
              </a:lnSpc>
            </a:pPr>
            <a:r>
              <a:rPr lang="en-US" dirty="0"/>
              <a:t>as the presence of Christ by the power of His</a:t>
            </a:r>
            <a:r>
              <a:rPr lang="en-US" i="1" dirty="0"/>
              <a:t> </a:t>
            </a:r>
            <a:r>
              <a:rPr lang="en-US" dirty="0"/>
              <a:t>word and </a:t>
            </a:r>
            <a:r>
              <a:rPr lang="en-US" i="1" dirty="0"/>
              <a:t>Spirit</a:t>
            </a:r>
            <a:r>
              <a:rPr lang="en-US" dirty="0"/>
              <a:t>.</a:t>
            </a:r>
          </a:p>
          <a:p>
            <a:pPr marL="0" indent="0">
              <a:lnSpc>
                <a:spcPct val="110000"/>
              </a:lnSpc>
              <a:buNone/>
            </a:pPr>
            <a:endParaRPr lang="en-US" dirty="0"/>
          </a:p>
          <a:p>
            <a:pPr hangingPunct="0">
              <a:lnSpc>
                <a:spcPct val="110000"/>
              </a:lnSpc>
            </a:pPr>
            <a:r>
              <a:rPr lang="en-US" u="sng" dirty="0"/>
              <a:t>Thanksgiving:</a:t>
            </a:r>
            <a:r>
              <a:rPr lang="en-US" dirty="0"/>
              <a:t> The Eucharist is a sacrifice of praise and thanksgiving for the work of Creation, in which Creation is presented to the Father through the death and Resurrection of Christ.</a:t>
            </a:r>
          </a:p>
        </p:txBody>
      </p:sp>
    </p:spTree>
    <p:extLst>
      <p:ext uri="{BB962C8B-B14F-4D97-AF65-F5344CB8AC3E}">
        <p14:creationId xmlns:p14="http://schemas.microsoft.com/office/powerpoint/2010/main" val="3169752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9828" y="274638"/>
            <a:ext cx="7090348" cy="1143000"/>
          </a:xfrm>
        </p:spPr>
        <p:txBody>
          <a:bodyPr>
            <a:normAutofit fontScale="90000"/>
          </a:bodyPr>
          <a:lstStyle/>
          <a:p>
            <a:r>
              <a:rPr lang="en-US" b="1" dirty="0"/>
              <a:t>The Sacramental Sacrifice: Thanksgiving, Memorial, Presence</a:t>
            </a:r>
            <a:endParaRPr lang="en-US" dirty="0"/>
          </a:p>
        </p:txBody>
      </p:sp>
      <p:sp>
        <p:nvSpPr>
          <p:cNvPr id="3" name="Content Placeholder 2"/>
          <p:cNvSpPr>
            <a:spLocks noGrp="1"/>
          </p:cNvSpPr>
          <p:nvPr>
            <p:ph idx="1"/>
          </p:nvPr>
        </p:nvSpPr>
        <p:spPr>
          <a:xfrm>
            <a:off x="2693988" y="1600200"/>
            <a:ext cx="6326187" cy="4816546"/>
          </a:xfrm>
        </p:spPr>
        <p:txBody>
          <a:bodyPr>
            <a:normAutofit fontScale="62500" lnSpcReduction="20000"/>
          </a:bodyPr>
          <a:lstStyle/>
          <a:p>
            <a:pPr hangingPunct="0">
              <a:lnSpc>
                <a:spcPct val="120000"/>
              </a:lnSpc>
            </a:pPr>
            <a:r>
              <a:rPr lang="en-US" u="sng" dirty="0"/>
              <a:t>Memorial:</a:t>
            </a:r>
            <a:r>
              <a:rPr lang="en-US" dirty="0"/>
              <a:t> “Do this in memory of Me.” </a:t>
            </a:r>
          </a:p>
          <a:p>
            <a:pPr lvl="1" hangingPunct="0">
              <a:lnSpc>
                <a:spcPct val="120000"/>
              </a:lnSpc>
            </a:pPr>
            <a:r>
              <a:rPr lang="en-US" dirty="0"/>
              <a:t>In Scripture, a memorial is not simply a retelling of past events but the mystical proclamation of those events, in which they become in a certain way present and real. </a:t>
            </a:r>
          </a:p>
          <a:p>
            <a:pPr lvl="1" hangingPunct="0">
              <a:lnSpc>
                <a:spcPct val="120000"/>
              </a:lnSpc>
            </a:pPr>
            <a:r>
              <a:rPr lang="en-US" dirty="0"/>
              <a:t>When the Church celebrates the Passion of Christ in the Eucharist, the sacrifice of Christ is remembered and made sacramentally present. </a:t>
            </a:r>
          </a:p>
          <a:p>
            <a:pPr lvl="1" hangingPunct="0">
              <a:lnSpc>
                <a:spcPct val="120000"/>
              </a:lnSpc>
            </a:pPr>
            <a:r>
              <a:rPr lang="en-US" dirty="0"/>
              <a:t>It is a true sacrifice because it re-presents the sacrifice of Christ and applies its fruits. </a:t>
            </a:r>
          </a:p>
          <a:p>
            <a:pPr lvl="1" hangingPunct="0">
              <a:lnSpc>
                <a:spcPct val="120000"/>
              </a:lnSpc>
            </a:pPr>
            <a:r>
              <a:rPr lang="en-US" i="1" dirty="0"/>
              <a:t>The sacrifice of Christ and the sacrifice of the Mass are</a:t>
            </a:r>
            <a:r>
              <a:rPr lang="en-US" dirty="0"/>
              <a:t> </a:t>
            </a:r>
            <a:r>
              <a:rPr lang="en-US" i="1" dirty="0"/>
              <a:t>but a single sacrifice</a:t>
            </a:r>
            <a:r>
              <a:rPr lang="en-US" dirty="0"/>
              <a:t>.</a:t>
            </a:r>
          </a:p>
          <a:p>
            <a:pPr marL="0" indent="0">
              <a:lnSpc>
                <a:spcPct val="120000"/>
              </a:lnSpc>
              <a:buNone/>
            </a:pPr>
            <a:endParaRPr lang="en-US" dirty="0"/>
          </a:p>
          <a:p>
            <a:pPr hangingPunct="0">
              <a:lnSpc>
                <a:spcPct val="120000"/>
              </a:lnSpc>
            </a:pPr>
            <a:r>
              <a:rPr lang="en-US" u="sng" dirty="0"/>
              <a:t>Presence:</a:t>
            </a:r>
            <a:r>
              <a:rPr lang="en-US" dirty="0"/>
              <a:t> His presence is called the Real Presence, not to exclude other types of presence, but to denote presence in its fullest sense. </a:t>
            </a:r>
          </a:p>
          <a:p>
            <a:pPr lvl="1" hangingPunct="0">
              <a:lnSpc>
                <a:spcPct val="120000"/>
              </a:lnSpc>
            </a:pPr>
            <a:r>
              <a:rPr lang="en-US" dirty="0"/>
              <a:t>The transformation of regular bread and wine into the Body and Blood of Christ is given the name </a:t>
            </a:r>
            <a:r>
              <a:rPr lang="en-US" i="1" dirty="0"/>
              <a:t>transubstantiation</a:t>
            </a:r>
            <a:r>
              <a:rPr lang="en-US" dirty="0"/>
              <a:t>, which in</a:t>
            </a:r>
          </a:p>
          <a:p>
            <a:pPr lvl="1" hangingPunct="0">
              <a:lnSpc>
                <a:spcPct val="120000"/>
              </a:lnSpc>
            </a:pPr>
            <a:r>
              <a:rPr lang="en-US" dirty="0"/>
              <a:t>Latin means “change in substance.” The Eucharistic presence of Christ begins at the moment of consecration and endures as long as the Eucharistic species subsist.</a:t>
            </a:r>
          </a:p>
        </p:txBody>
      </p:sp>
    </p:spTree>
    <p:extLst>
      <p:ext uri="{BB962C8B-B14F-4D97-AF65-F5344CB8AC3E}">
        <p14:creationId xmlns:p14="http://schemas.microsoft.com/office/powerpoint/2010/main" val="1180317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448" y="274638"/>
            <a:ext cx="7436727" cy="1143000"/>
          </a:xfrm>
        </p:spPr>
        <p:txBody>
          <a:bodyPr>
            <a:normAutofit/>
          </a:bodyPr>
          <a:lstStyle/>
          <a:p>
            <a:r>
              <a:rPr lang="en-US" b="1" dirty="0"/>
              <a:t>Adoration of the Blessed Sacrament</a:t>
            </a:r>
            <a:endParaRPr lang="en-US" dirty="0"/>
          </a:p>
        </p:txBody>
      </p:sp>
      <p:sp>
        <p:nvSpPr>
          <p:cNvPr id="3" name="Content Placeholder 2"/>
          <p:cNvSpPr>
            <a:spLocks noGrp="1"/>
          </p:cNvSpPr>
          <p:nvPr>
            <p:ph idx="1"/>
          </p:nvPr>
        </p:nvSpPr>
        <p:spPr/>
        <p:txBody>
          <a:bodyPr>
            <a:normAutofit/>
          </a:bodyPr>
          <a:lstStyle/>
          <a:p>
            <a:pPr>
              <a:lnSpc>
                <a:spcPct val="110000"/>
              </a:lnSpc>
            </a:pPr>
            <a:r>
              <a:rPr lang="en-US" dirty="0"/>
              <a:t>"The Catholic Church has always offered and still offers to the sacrament of the Eucharist the cult of adoration, not only during Mass, but also outside of it, reserving the consecrated hosts with the utmost care, exposing them to the solemn veneration of the faithful, and carrying them in procession” (CCC 1378).</a:t>
            </a:r>
          </a:p>
          <a:p>
            <a:endParaRPr lang="en-US" dirty="0"/>
          </a:p>
        </p:txBody>
      </p:sp>
    </p:spTree>
    <p:extLst>
      <p:ext uri="{BB962C8B-B14F-4D97-AF65-F5344CB8AC3E}">
        <p14:creationId xmlns:p14="http://schemas.microsoft.com/office/powerpoint/2010/main" val="812561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Fruits of Holy Communion</a:t>
            </a:r>
          </a:p>
        </p:txBody>
      </p:sp>
      <p:sp>
        <p:nvSpPr>
          <p:cNvPr id="3" name="Content Placeholder 2"/>
          <p:cNvSpPr>
            <a:spLocks noGrp="1"/>
          </p:cNvSpPr>
          <p:nvPr>
            <p:ph idx="1"/>
          </p:nvPr>
        </p:nvSpPr>
        <p:spPr>
          <a:xfrm>
            <a:off x="2693988" y="1600200"/>
            <a:ext cx="6326187" cy="4882528"/>
          </a:xfrm>
        </p:spPr>
        <p:txBody>
          <a:bodyPr>
            <a:normAutofit fontScale="62500" lnSpcReduction="20000"/>
          </a:bodyPr>
          <a:lstStyle/>
          <a:p>
            <a:pPr lvl="0" hangingPunct="0">
              <a:lnSpc>
                <a:spcPct val="120000"/>
              </a:lnSpc>
            </a:pPr>
            <a:r>
              <a:rPr lang="en-US" u="sng" dirty="0"/>
              <a:t>Union with Christ:</a:t>
            </a:r>
            <a:r>
              <a:rPr lang="en-US" dirty="0"/>
              <a:t> Intimate union with Christ is the principal fruit of receiving this sacrament. As Christ said, “He who eats my flesh and drinks my blood abides in me and I in him” (John 6:56). </a:t>
            </a:r>
          </a:p>
          <a:p>
            <a:pPr marL="0" indent="0">
              <a:lnSpc>
                <a:spcPct val="120000"/>
              </a:lnSpc>
              <a:buNone/>
            </a:pPr>
            <a:endParaRPr lang="en-US" dirty="0"/>
          </a:p>
          <a:p>
            <a:pPr lvl="0" hangingPunct="0">
              <a:lnSpc>
                <a:spcPct val="120000"/>
              </a:lnSpc>
            </a:pPr>
            <a:r>
              <a:rPr lang="en-US" u="sng" dirty="0"/>
              <a:t>Separation from Sin</a:t>
            </a:r>
            <a:r>
              <a:rPr lang="en-US" dirty="0"/>
              <a:t>: As the Eucharist unites us with Christ, it also separates us from sin, cleansing us from past venial sins and preserving us from future sins. Just as bodily food restores strength, the Eucharist restores spiritual vitality and strengthens us in charity, a living charity that wipes away venial sins (CCC 1394). It also strengthens us in grace to preserve us from future mortal sins. </a:t>
            </a:r>
          </a:p>
          <a:p>
            <a:pPr marL="0" indent="0">
              <a:lnSpc>
                <a:spcPct val="120000"/>
              </a:lnSpc>
              <a:buNone/>
            </a:pPr>
            <a:endParaRPr lang="en-US" dirty="0"/>
          </a:p>
          <a:p>
            <a:pPr lvl="0" hangingPunct="0">
              <a:lnSpc>
                <a:spcPct val="120000"/>
              </a:lnSpc>
            </a:pPr>
            <a:r>
              <a:rPr lang="en-US" u="sng" dirty="0"/>
              <a:t>Unity of the Mystical Body</a:t>
            </a:r>
            <a:r>
              <a:rPr lang="en-US" dirty="0"/>
              <a:t>: It is through the Eucharist that the faithful are united to God, and through Him to each other. </a:t>
            </a:r>
          </a:p>
          <a:p>
            <a:pPr lvl="1" hangingPunct="0">
              <a:lnSpc>
                <a:spcPct val="120000"/>
              </a:lnSpc>
            </a:pPr>
            <a:r>
              <a:rPr lang="en-US" dirty="0"/>
              <a:t>Communion strengthens and deepens incorporation into the Church. </a:t>
            </a:r>
          </a:p>
          <a:p>
            <a:pPr lvl="1" hangingPunct="0">
              <a:lnSpc>
                <a:spcPct val="120000"/>
              </a:lnSpc>
            </a:pPr>
            <a:r>
              <a:rPr lang="en-US" dirty="0"/>
              <a:t>The Eucharist is the unity of Christians, and a Christian community can be said to be more or less in communion with the Church depending on whether or not it celebrates a valid and sacramental Eucharist (as do the Eastern Orthodox). </a:t>
            </a:r>
          </a:p>
          <a:p>
            <a:endParaRPr lang="en-US" dirty="0"/>
          </a:p>
        </p:txBody>
      </p:sp>
    </p:spTree>
    <p:extLst>
      <p:ext uri="{BB962C8B-B14F-4D97-AF65-F5344CB8AC3E}">
        <p14:creationId xmlns:p14="http://schemas.microsoft.com/office/powerpoint/2010/main" val="1976992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01924" y="1223173"/>
            <a:ext cx="5527675" cy="1470025"/>
          </a:xfrm>
        </p:spPr>
        <p:txBody>
          <a:bodyPr/>
          <a:lstStyle/>
          <a:p>
            <a:r>
              <a:rPr lang="en-US" sz="6600" dirty="0"/>
              <a:t>Eucharist</a:t>
            </a:r>
          </a:p>
        </p:txBody>
      </p:sp>
      <p:sp>
        <p:nvSpPr>
          <p:cNvPr id="3" name="Subtitle 2"/>
          <p:cNvSpPr>
            <a:spLocks noGrp="1"/>
          </p:cNvSpPr>
          <p:nvPr>
            <p:ph type="subTitle" idx="1"/>
          </p:nvPr>
        </p:nvSpPr>
        <p:spPr>
          <a:xfrm>
            <a:off x="2701924" y="2846983"/>
            <a:ext cx="5347269" cy="2514051"/>
          </a:xfrm>
        </p:spPr>
        <p:txBody>
          <a:bodyPr>
            <a:normAutofit fontScale="70000" lnSpcReduction="20000"/>
          </a:bodyPr>
          <a:lstStyle/>
          <a:p>
            <a:pPr>
              <a:lnSpc>
                <a:spcPct val="120000"/>
              </a:lnSpc>
            </a:pPr>
            <a:r>
              <a:rPr lang="en-US" dirty="0"/>
              <a:t>“Jesus said to them, "Amen, amen, I say to you, unless you eat the flesh of the Son of Man and drink his blood, you do not have life within you. Whoever eats my flesh and drinks my blood has eternal life, and I will raise him on the last day. For my flesh is true food, and my blood is true drink. Whoever eats my flesh and drinks my blood remains in me and I in him.”</a:t>
            </a:r>
          </a:p>
          <a:p>
            <a:pPr>
              <a:lnSpc>
                <a:spcPct val="120000"/>
              </a:lnSpc>
            </a:pPr>
            <a:r>
              <a:rPr lang="en-US" dirty="0"/>
              <a:t> -John 6:53-56</a:t>
            </a:r>
          </a:p>
        </p:txBody>
      </p:sp>
    </p:spTree>
    <p:extLst>
      <p:ext uri="{BB962C8B-B14F-4D97-AF65-F5344CB8AC3E}">
        <p14:creationId xmlns:p14="http://schemas.microsoft.com/office/powerpoint/2010/main" val="2089323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Pledge of Future Glory</a:t>
            </a:r>
            <a:endParaRPr lang="en-US" dirty="0"/>
          </a:p>
        </p:txBody>
      </p:sp>
      <p:sp>
        <p:nvSpPr>
          <p:cNvPr id="3" name="Content Placeholder 2"/>
          <p:cNvSpPr>
            <a:spLocks noGrp="1"/>
          </p:cNvSpPr>
          <p:nvPr>
            <p:ph idx="1"/>
          </p:nvPr>
        </p:nvSpPr>
        <p:spPr/>
        <p:txBody>
          <a:bodyPr>
            <a:normAutofit fontScale="70000" lnSpcReduction="20000"/>
          </a:bodyPr>
          <a:lstStyle/>
          <a:p>
            <a:pPr hangingPunct="0">
              <a:lnSpc>
                <a:spcPct val="120000"/>
              </a:lnSpc>
            </a:pPr>
            <a:r>
              <a:rPr lang="en-US" dirty="0"/>
              <a:t>We celebrate the Eucharist "awaiting the blessed hope and the coming of our Savior, Jesus Christ," asking "to share in your glory when every tear will be wiped away. On that day we shall see you, our God, as you are. We shall become like you and praise you for ever through Christ our Lord.”</a:t>
            </a:r>
          </a:p>
          <a:p>
            <a:pPr marL="0" indent="0">
              <a:lnSpc>
                <a:spcPct val="120000"/>
              </a:lnSpc>
              <a:buNone/>
            </a:pPr>
            <a:endParaRPr lang="en-US" dirty="0"/>
          </a:p>
          <a:p>
            <a:pPr hangingPunct="0">
              <a:lnSpc>
                <a:spcPct val="120000"/>
              </a:lnSpc>
            </a:pPr>
            <a:r>
              <a:rPr lang="en-US" dirty="0"/>
              <a:t>There is no surer pledge or dearer sign of this great hope in the new heavens and new earth "in which righteousness dwells," than the Eucharist. </a:t>
            </a:r>
          </a:p>
          <a:p>
            <a:pPr marL="0" indent="0" hangingPunct="0">
              <a:lnSpc>
                <a:spcPct val="120000"/>
              </a:lnSpc>
              <a:buNone/>
            </a:pPr>
            <a:endParaRPr lang="en-US" dirty="0"/>
          </a:p>
          <a:p>
            <a:pPr hangingPunct="0">
              <a:lnSpc>
                <a:spcPct val="120000"/>
              </a:lnSpc>
            </a:pPr>
            <a:r>
              <a:rPr lang="en-US" dirty="0"/>
              <a:t>Every time this mystery is celebrated, "the work of our redemption is carried on" and we "break the one bread that provides the medicine of immortality, the antidote for death, and the food that makes us live for ever in Jesus Christ”  (CCC 1404-1405).</a:t>
            </a:r>
          </a:p>
          <a:p>
            <a:pPr>
              <a:lnSpc>
                <a:spcPct val="120000"/>
              </a:lnSpc>
            </a:pPr>
            <a:endParaRPr lang="en-US" dirty="0"/>
          </a:p>
        </p:txBody>
      </p:sp>
    </p:spTree>
    <p:extLst>
      <p:ext uri="{BB962C8B-B14F-4D97-AF65-F5344CB8AC3E}">
        <p14:creationId xmlns:p14="http://schemas.microsoft.com/office/powerpoint/2010/main" val="656824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p:cNvSpPr>
            <a:spLocks noGrp="1"/>
          </p:cNvSpPr>
          <p:nvPr>
            <p:ph sz="half" idx="1"/>
          </p:nvPr>
        </p:nvSpPr>
        <p:spPr>
          <a:xfrm>
            <a:off x="2507126" y="2244979"/>
            <a:ext cx="5924180" cy="1316453"/>
          </a:xfrm>
        </p:spPr>
        <p:txBody>
          <a:bodyPr/>
          <a:lstStyle/>
          <a:p>
            <a:pPr marL="0" indent="0">
              <a:buNone/>
            </a:pPr>
            <a:r>
              <a:rPr lang="en-US" i="1" dirty="0"/>
              <a:t>Lesson content courtesy of </a:t>
            </a:r>
            <a:r>
              <a:rPr lang="en-US" u="sng" dirty="0">
                <a:hlinkClick r:id="rId2"/>
              </a:rPr>
              <a:t>www.unamsanctamcatholicam.com</a:t>
            </a:r>
            <a:endParaRPr lang="en-US" dirty="0"/>
          </a:p>
        </p:txBody>
      </p:sp>
      <p:sp>
        <p:nvSpPr>
          <p:cNvPr id="5" name="Content Placeholder 5"/>
          <p:cNvSpPr txBox="1">
            <a:spLocks/>
          </p:cNvSpPr>
          <p:nvPr/>
        </p:nvSpPr>
        <p:spPr>
          <a:xfrm>
            <a:off x="2507126" y="3914170"/>
            <a:ext cx="5924180" cy="886018"/>
          </a:xfrm>
          <a:prstGeom prst="rect">
            <a:avLst/>
          </a:prstGeom>
        </p:spPr>
        <p:txBody>
          <a:bodyPr/>
          <a:lst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a:lstStyle>
          <a:p>
            <a:pPr marL="0" indent="0">
              <a:buFontTx/>
              <a:buNone/>
            </a:pPr>
            <a:r>
              <a:rPr lang="en-US" i="1"/>
              <a:t>Power Points prepared by </a:t>
            </a:r>
            <a:r>
              <a:rPr lang="en-US">
                <a:hlinkClick r:id="rId3"/>
              </a:rPr>
              <a:t>Catholic Presentations</a:t>
            </a:r>
            <a:endParaRPr lang="en-US" dirty="0"/>
          </a:p>
        </p:txBody>
      </p:sp>
    </p:spTree>
    <p:extLst>
      <p:ext uri="{BB962C8B-B14F-4D97-AF65-F5344CB8AC3E}">
        <p14:creationId xmlns:p14="http://schemas.microsoft.com/office/powerpoint/2010/main" val="2973299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1896" y="274638"/>
            <a:ext cx="7288279" cy="1143000"/>
          </a:xfrm>
        </p:spPr>
        <p:txBody>
          <a:bodyPr>
            <a:normAutofit/>
          </a:bodyPr>
          <a:lstStyle/>
          <a:p>
            <a:r>
              <a:rPr lang="en-US" b="1" dirty="0"/>
              <a:t>Source and Summit of Christian Life</a:t>
            </a:r>
            <a:endParaRPr lang="en-US" dirty="0"/>
          </a:p>
        </p:txBody>
      </p:sp>
      <p:sp>
        <p:nvSpPr>
          <p:cNvPr id="3" name="Content Placeholder 2"/>
          <p:cNvSpPr>
            <a:spLocks noGrp="1"/>
          </p:cNvSpPr>
          <p:nvPr>
            <p:ph idx="1"/>
          </p:nvPr>
        </p:nvSpPr>
        <p:spPr/>
        <p:txBody>
          <a:bodyPr>
            <a:normAutofit fontScale="85000" lnSpcReduction="20000"/>
          </a:bodyPr>
          <a:lstStyle/>
          <a:p>
            <a:pPr hangingPunct="0">
              <a:lnSpc>
                <a:spcPct val="120000"/>
              </a:lnSpc>
            </a:pPr>
            <a:r>
              <a:rPr lang="en-US" dirty="0"/>
              <a:t>"The bread and the wine of the Eucharist before the holy invocation of the adorable Trinity were simple bread and wine, but the invocation having been made, the bread becomes the body of Christ and the wine the blood of Christ” -St. Cyril of Jerusalem (c.350),</a:t>
            </a:r>
            <a:r>
              <a:rPr lang="en-US" i="1" dirty="0"/>
              <a:t>Catechetical Lectures</a:t>
            </a:r>
            <a:r>
              <a:rPr lang="en-US" dirty="0"/>
              <a:t> 19:7</a:t>
            </a:r>
          </a:p>
          <a:p>
            <a:pPr>
              <a:lnSpc>
                <a:spcPct val="120000"/>
              </a:lnSpc>
            </a:pPr>
            <a:endParaRPr lang="en-US" dirty="0"/>
          </a:p>
          <a:p>
            <a:pPr>
              <a:lnSpc>
                <a:spcPct val="120000"/>
              </a:lnSpc>
            </a:pPr>
            <a:r>
              <a:rPr lang="en-US" dirty="0"/>
              <a:t>The other sacraments, and indeed all ecclesiastical ministries and works of the apostolate, are bound up with the Eucharist and are oriented toward it. For in the blessed Eucharist is contained the whole spiritual good of the Church, namely Christ himself, our Passover (CCC 1324).</a:t>
            </a:r>
          </a:p>
        </p:txBody>
      </p:sp>
    </p:spTree>
    <p:extLst>
      <p:ext uri="{BB962C8B-B14F-4D97-AF65-F5344CB8AC3E}">
        <p14:creationId xmlns:p14="http://schemas.microsoft.com/office/powerpoint/2010/main" val="1569872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0172" y="274638"/>
            <a:ext cx="8080003" cy="1143000"/>
          </a:xfrm>
        </p:spPr>
        <p:txBody>
          <a:bodyPr/>
          <a:lstStyle/>
          <a:p>
            <a:r>
              <a:rPr lang="en-US" b="1" dirty="0"/>
              <a:t>Source and Summit of Christian Life</a:t>
            </a:r>
            <a:endParaRPr lang="en-US" dirty="0"/>
          </a:p>
        </p:txBody>
      </p:sp>
      <p:sp>
        <p:nvSpPr>
          <p:cNvPr id="3" name="Content Placeholder 2"/>
          <p:cNvSpPr>
            <a:spLocks noGrp="1"/>
          </p:cNvSpPr>
          <p:nvPr>
            <p:ph idx="1"/>
          </p:nvPr>
        </p:nvSpPr>
        <p:spPr/>
        <p:txBody>
          <a:bodyPr>
            <a:normAutofit fontScale="70000" lnSpcReduction="20000"/>
          </a:bodyPr>
          <a:lstStyle/>
          <a:p>
            <a:pPr hangingPunct="0">
              <a:lnSpc>
                <a:spcPct val="120000"/>
              </a:lnSpc>
            </a:pPr>
            <a:r>
              <a:rPr lang="en-US" dirty="0"/>
              <a:t>Our whole life as Catholics is oriented towards worthy and fruitful reception of the Eucharist, and this life begins with the Eucharist as well. It is the source of all grace.</a:t>
            </a:r>
          </a:p>
          <a:p>
            <a:pPr marL="0" indent="0">
              <a:lnSpc>
                <a:spcPct val="120000"/>
              </a:lnSpc>
              <a:buNone/>
            </a:pPr>
            <a:r>
              <a:rPr lang="en-US" dirty="0"/>
              <a:t> </a:t>
            </a:r>
          </a:p>
          <a:p>
            <a:pPr>
              <a:lnSpc>
                <a:spcPct val="120000"/>
              </a:lnSpc>
            </a:pPr>
            <a:r>
              <a:rPr lang="en-US" dirty="0"/>
              <a:t>According to the Catechism, the Eucharist is:</a:t>
            </a:r>
          </a:p>
          <a:p>
            <a:pPr lvl="1" hangingPunct="0">
              <a:lnSpc>
                <a:spcPct val="120000"/>
              </a:lnSpc>
            </a:pPr>
            <a:r>
              <a:rPr lang="en-US" dirty="0"/>
              <a:t>The source and fountain of grace </a:t>
            </a:r>
          </a:p>
          <a:p>
            <a:pPr lvl="1" hangingPunct="0">
              <a:lnSpc>
                <a:spcPct val="120000"/>
              </a:lnSpc>
            </a:pPr>
            <a:r>
              <a:rPr lang="en-US" dirty="0"/>
              <a:t>The cause of our communion with the Church </a:t>
            </a:r>
          </a:p>
          <a:p>
            <a:pPr lvl="1" hangingPunct="0">
              <a:lnSpc>
                <a:spcPct val="120000"/>
              </a:lnSpc>
            </a:pPr>
            <a:r>
              <a:rPr lang="en-US" dirty="0"/>
              <a:t>The culmination of God’s saving actions in the world </a:t>
            </a:r>
          </a:p>
          <a:p>
            <a:pPr lvl="1" hangingPunct="0">
              <a:lnSpc>
                <a:spcPct val="120000"/>
              </a:lnSpc>
            </a:pPr>
            <a:r>
              <a:rPr lang="en-US" dirty="0"/>
              <a:t>The anticipation of and participation in the heavenly liturgy </a:t>
            </a:r>
          </a:p>
          <a:p>
            <a:pPr marL="0" indent="0" hangingPunct="0">
              <a:lnSpc>
                <a:spcPct val="120000"/>
              </a:lnSpc>
              <a:buNone/>
            </a:pPr>
            <a:endParaRPr lang="en-US" dirty="0"/>
          </a:p>
          <a:p>
            <a:pPr hangingPunct="0">
              <a:lnSpc>
                <a:spcPct val="120000"/>
              </a:lnSpc>
            </a:pPr>
            <a:r>
              <a:rPr lang="en-US" dirty="0"/>
              <a:t>St. </a:t>
            </a:r>
            <a:r>
              <a:rPr lang="en-US" dirty="0" err="1"/>
              <a:t>Irenaeus</a:t>
            </a:r>
            <a:r>
              <a:rPr lang="en-US" dirty="0"/>
              <a:t> said, “Our way of thinking is attuned to the Eucharist, and the Eucharist in turn confirms our way of thinking.”</a:t>
            </a:r>
          </a:p>
          <a:p>
            <a:endParaRPr lang="en-US" dirty="0"/>
          </a:p>
        </p:txBody>
      </p:sp>
    </p:spTree>
    <p:extLst>
      <p:ext uri="{BB962C8B-B14F-4D97-AF65-F5344CB8AC3E}">
        <p14:creationId xmlns:p14="http://schemas.microsoft.com/office/powerpoint/2010/main" val="2210564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3988" y="305652"/>
            <a:ext cx="6316662" cy="741323"/>
          </a:xfrm>
        </p:spPr>
        <p:txBody>
          <a:bodyPr/>
          <a:lstStyle/>
          <a:p>
            <a:r>
              <a:rPr lang="en-US" b="1" dirty="0"/>
              <a:t>Names for the Eucharist</a:t>
            </a:r>
            <a:endParaRPr lang="en-US" dirty="0"/>
          </a:p>
        </p:txBody>
      </p:sp>
      <p:sp>
        <p:nvSpPr>
          <p:cNvPr id="3" name="Content Placeholder 2"/>
          <p:cNvSpPr>
            <a:spLocks noGrp="1"/>
          </p:cNvSpPr>
          <p:nvPr>
            <p:ph idx="1"/>
          </p:nvPr>
        </p:nvSpPr>
        <p:spPr>
          <a:xfrm>
            <a:off x="2693988" y="1237299"/>
            <a:ext cx="6326187" cy="4997996"/>
          </a:xfrm>
        </p:spPr>
        <p:txBody>
          <a:bodyPr>
            <a:normAutofit fontScale="62500" lnSpcReduction="20000"/>
          </a:bodyPr>
          <a:lstStyle/>
          <a:p>
            <a:pPr lvl="0" hangingPunct="0">
              <a:lnSpc>
                <a:spcPct val="120000"/>
              </a:lnSpc>
            </a:pPr>
            <a:r>
              <a:rPr lang="en-US" u="sng" dirty="0"/>
              <a:t>Eucharist</a:t>
            </a:r>
            <a:r>
              <a:rPr lang="en-US" dirty="0"/>
              <a:t>- From the Greek </a:t>
            </a:r>
            <a:r>
              <a:rPr lang="en-US" i="1" dirty="0" err="1"/>
              <a:t>Eucharisein</a:t>
            </a:r>
            <a:r>
              <a:rPr lang="en-US" dirty="0"/>
              <a:t>, which means “thanksgiving,” and expresses our gratitude to God for creation, redemption and sanctification. </a:t>
            </a:r>
          </a:p>
          <a:p>
            <a:pPr marL="0" lvl="0" indent="0" hangingPunct="0">
              <a:lnSpc>
                <a:spcPct val="120000"/>
              </a:lnSpc>
              <a:buNone/>
            </a:pPr>
            <a:endParaRPr lang="en-US" u="sng" dirty="0"/>
          </a:p>
          <a:p>
            <a:pPr lvl="0" hangingPunct="0">
              <a:lnSpc>
                <a:spcPct val="120000"/>
              </a:lnSpc>
            </a:pPr>
            <a:r>
              <a:rPr lang="en-US" u="sng" dirty="0"/>
              <a:t>Lord’s Supper</a:t>
            </a:r>
            <a:r>
              <a:rPr lang="en-US" dirty="0"/>
              <a:t>- Because of its connection to the Last Supper, in which Jesus instituted both this sacrament and the sacrament of the priesthood. It also anticipates the wedding Feast of the Lamb at the end of time in the heavenly Jerusalem. </a:t>
            </a:r>
          </a:p>
          <a:p>
            <a:pPr marL="0" indent="0">
              <a:lnSpc>
                <a:spcPct val="120000"/>
              </a:lnSpc>
              <a:buNone/>
            </a:pPr>
            <a:endParaRPr lang="en-US" dirty="0"/>
          </a:p>
          <a:p>
            <a:pPr lvl="0" hangingPunct="0">
              <a:lnSpc>
                <a:spcPct val="120000"/>
              </a:lnSpc>
            </a:pPr>
            <a:r>
              <a:rPr lang="en-US" u="sng" dirty="0"/>
              <a:t>Breaking of the Bread</a:t>
            </a:r>
            <a:r>
              <a:rPr lang="en-US" dirty="0"/>
              <a:t>- This was the first name for the sacrament of the Eucharist used by the early Christians and denotes its connection with the ancient Jewish rite of Passover. It is in the breaking of the bread that the disciples recognize Him after His Resurrection. </a:t>
            </a:r>
          </a:p>
          <a:p>
            <a:pPr marL="0" indent="0">
              <a:lnSpc>
                <a:spcPct val="120000"/>
              </a:lnSpc>
              <a:buNone/>
            </a:pPr>
            <a:endParaRPr lang="en-US" dirty="0"/>
          </a:p>
          <a:p>
            <a:pPr lvl="0" hangingPunct="0">
              <a:lnSpc>
                <a:spcPct val="120000"/>
              </a:lnSpc>
            </a:pPr>
            <a:r>
              <a:rPr lang="en-US" u="sng" dirty="0"/>
              <a:t>The Divine Liturgy</a:t>
            </a:r>
            <a:r>
              <a:rPr lang="en-US" dirty="0"/>
              <a:t>- A common name in Eastern Catholic Churches. This name reminds us that the Church’s whole liturgy finds its center and most intense expression in the celebration of this sacrament. </a:t>
            </a:r>
          </a:p>
        </p:txBody>
      </p:sp>
    </p:spTree>
    <p:extLst>
      <p:ext uri="{BB962C8B-B14F-4D97-AF65-F5344CB8AC3E}">
        <p14:creationId xmlns:p14="http://schemas.microsoft.com/office/powerpoint/2010/main" val="913229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3988" y="379884"/>
            <a:ext cx="6316662" cy="691836"/>
          </a:xfrm>
        </p:spPr>
        <p:txBody>
          <a:bodyPr/>
          <a:lstStyle/>
          <a:p>
            <a:r>
              <a:rPr lang="en-US" b="1" dirty="0"/>
              <a:t>Names for the Eucharist</a:t>
            </a:r>
            <a:endParaRPr lang="en-US" dirty="0"/>
          </a:p>
        </p:txBody>
      </p:sp>
      <p:sp>
        <p:nvSpPr>
          <p:cNvPr id="3" name="Content Placeholder 2"/>
          <p:cNvSpPr>
            <a:spLocks noGrp="1"/>
          </p:cNvSpPr>
          <p:nvPr>
            <p:ph idx="1"/>
          </p:nvPr>
        </p:nvSpPr>
        <p:spPr>
          <a:xfrm>
            <a:off x="2693988" y="1237298"/>
            <a:ext cx="6326187" cy="4981501"/>
          </a:xfrm>
        </p:spPr>
        <p:txBody>
          <a:bodyPr>
            <a:normAutofit fontScale="62500" lnSpcReduction="20000"/>
          </a:bodyPr>
          <a:lstStyle/>
          <a:p>
            <a:pPr lvl="0" hangingPunct="0">
              <a:lnSpc>
                <a:spcPct val="120000"/>
              </a:lnSpc>
            </a:pPr>
            <a:r>
              <a:rPr lang="en-US" u="sng" dirty="0"/>
              <a:t>Holy Communion</a:t>
            </a:r>
            <a:r>
              <a:rPr lang="en-US" dirty="0"/>
              <a:t>- Because by this sacrament we unite ourselves to Christ and to our brothers and sisters in the Church, which is His Body. </a:t>
            </a:r>
          </a:p>
          <a:p>
            <a:pPr marL="0" indent="0">
              <a:lnSpc>
                <a:spcPct val="120000"/>
              </a:lnSpc>
              <a:buNone/>
            </a:pPr>
            <a:endParaRPr lang="en-US" dirty="0"/>
          </a:p>
          <a:p>
            <a:pPr lvl="0" hangingPunct="0">
              <a:lnSpc>
                <a:spcPct val="120000"/>
              </a:lnSpc>
            </a:pPr>
            <a:r>
              <a:rPr lang="en-US" u="sng" dirty="0"/>
              <a:t>Sacred Mysteries</a:t>
            </a:r>
            <a:r>
              <a:rPr lang="en-US" dirty="0"/>
              <a:t>- An expression of the wondrous marvel of the transformation of bread and wine into the Body and Blood of Our Lord upon the altar. </a:t>
            </a:r>
          </a:p>
          <a:p>
            <a:pPr marL="0" indent="0">
              <a:lnSpc>
                <a:spcPct val="120000"/>
              </a:lnSpc>
              <a:buNone/>
            </a:pPr>
            <a:endParaRPr lang="en-US" dirty="0"/>
          </a:p>
          <a:p>
            <a:pPr lvl="0" hangingPunct="0">
              <a:lnSpc>
                <a:spcPct val="120000"/>
              </a:lnSpc>
            </a:pPr>
            <a:r>
              <a:rPr lang="en-US" u="sng" dirty="0"/>
              <a:t>Holy Mass</a:t>
            </a:r>
            <a:r>
              <a:rPr lang="en-US" dirty="0"/>
              <a:t>- Because the liturgy in which the mystery of salvation is accomplished concludes with the sending forth (Latin: </a:t>
            </a:r>
            <a:r>
              <a:rPr lang="en-US" i="1" dirty="0" err="1"/>
              <a:t>missa</a:t>
            </a:r>
            <a:r>
              <a:rPr lang="en-US" dirty="0"/>
              <a:t>) of the faithful to fulfill God’s will in their daily lives. </a:t>
            </a:r>
          </a:p>
          <a:p>
            <a:pPr marL="0" indent="0">
              <a:lnSpc>
                <a:spcPct val="120000"/>
              </a:lnSpc>
              <a:buNone/>
            </a:pPr>
            <a:endParaRPr lang="en-US" dirty="0"/>
          </a:p>
          <a:p>
            <a:pPr lvl="0" hangingPunct="0">
              <a:lnSpc>
                <a:spcPct val="120000"/>
              </a:lnSpc>
            </a:pPr>
            <a:r>
              <a:rPr lang="en-US" u="sng" dirty="0"/>
              <a:t>Most Blessed Sacrament</a:t>
            </a:r>
            <a:r>
              <a:rPr lang="en-US" dirty="0"/>
              <a:t>: The Eucharist is the Sacrament of sacraments. The Eucharistic species reserved in the tabernacle is known by the same name. </a:t>
            </a:r>
          </a:p>
          <a:p>
            <a:pPr marL="0" indent="0">
              <a:lnSpc>
                <a:spcPct val="120000"/>
              </a:lnSpc>
              <a:buNone/>
            </a:pPr>
            <a:endParaRPr lang="en-US" dirty="0"/>
          </a:p>
          <a:p>
            <a:pPr lvl="0" hangingPunct="0">
              <a:lnSpc>
                <a:spcPct val="120000"/>
              </a:lnSpc>
            </a:pPr>
            <a:r>
              <a:rPr lang="en-US" u="sng" dirty="0"/>
              <a:t>Holy Sacrifice</a:t>
            </a:r>
            <a:r>
              <a:rPr lang="en-US" dirty="0"/>
              <a:t>- This is the essential name for the Eucharist: before anything else, the Eucharist is a sacrifice in which Christ is truly offered.</a:t>
            </a:r>
          </a:p>
        </p:txBody>
      </p:sp>
    </p:spTree>
    <p:extLst>
      <p:ext uri="{BB962C8B-B14F-4D97-AF65-F5344CB8AC3E}">
        <p14:creationId xmlns:p14="http://schemas.microsoft.com/office/powerpoint/2010/main" val="2916565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Form and Matter</a:t>
            </a:r>
            <a:endParaRPr lang="en-US" dirty="0"/>
          </a:p>
        </p:txBody>
      </p:sp>
      <p:sp>
        <p:nvSpPr>
          <p:cNvPr id="3" name="Content Placeholder 2"/>
          <p:cNvSpPr>
            <a:spLocks noGrp="1"/>
          </p:cNvSpPr>
          <p:nvPr>
            <p:ph idx="1"/>
          </p:nvPr>
        </p:nvSpPr>
        <p:spPr/>
        <p:txBody>
          <a:bodyPr>
            <a:normAutofit fontScale="70000" lnSpcReduction="20000"/>
          </a:bodyPr>
          <a:lstStyle/>
          <a:p>
            <a:pPr hangingPunct="0">
              <a:lnSpc>
                <a:spcPct val="120000"/>
              </a:lnSpc>
            </a:pPr>
            <a:r>
              <a:rPr lang="en-US" dirty="0"/>
              <a:t>For a valid Eucharistic celebration, the proper form and matter are needed. The matter is pure wheat bread and pure grape wine (mingled with water). The form of the sacrament is the words of institution given by Christ at the Last Supper:</a:t>
            </a:r>
          </a:p>
          <a:p>
            <a:pPr marL="0" indent="0">
              <a:lnSpc>
                <a:spcPct val="120000"/>
              </a:lnSpc>
              <a:buNone/>
            </a:pPr>
            <a:endParaRPr lang="en-US" dirty="0"/>
          </a:p>
          <a:p>
            <a:pPr>
              <a:lnSpc>
                <a:spcPct val="120000"/>
              </a:lnSpc>
            </a:pPr>
            <a:r>
              <a:rPr lang="en-US" i="1" dirty="0"/>
              <a:t>Take this, all of you, and eat it:</a:t>
            </a:r>
            <a:r>
              <a:rPr lang="en-US" dirty="0"/>
              <a:t> </a:t>
            </a:r>
            <a:r>
              <a:rPr lang="en-US" b="1" i="1" dirty="0"/>
              <a:t>this is my body </a:t>
            </a:r>
            <a:r>
              <a:rPr lang="en-US" i="1" dirty="0"/>
              <a:t>which will be given up for you.</a:t>
            </a:r>
            <a:r>
              <a:rPr lang="en-US" b="1" i="1" dirty="0"/>
              <a:t> </a:t>
            </a:r>
            <a:r>
              <a:rPr lang="en-US" i="1" dirty="0"/>
              <a:t>Take this, all of you, and drink from it:</a:t>
            </a:r>
            <a:r>
              <a:rPr lang="en-US" dirty="0"/>
              <a:t> </a:t>
            </a:r>
            <a:r>
              <a:rPr lang="en-US" b="1" i="1" dirty="0"/>
              <a:t>this is </a:t>
            </a:r>
            <a:r>
              <a:rPr lang="en-US" i="1" dirty="0"/>
              <a:t>the cup of</a:t>
            </a:r>
            <a:r>
              <a:rPr lang="en-US" b="1" i="1" dirty="0"/>
              <a:t> my blood</a:t>
            </a:r>
            <a:r>
              <a:rPr lang="en-US" i="1" dirty="0"/>
              <a:t>,</a:t>
            </a:r>
            <a:r>
              <a:rPr lang="en-US" dirty="0"/>
              <a:t> </a:t>
            </a:r>
            <a:r>
              <a:rPr lang="en-US" i="1" dirty="0"/>
              <a:t>the blood of the new and everlasting covenant. It will be shed for you and for many</a:t>
            </a:r>
            <a:r>
              <a:rPr lang="en-US" dirty="0"/>
              <a:t> </a:t>
            </a:r>
            <a:r>
              <a:rPr lang="en-US" i="1" dirty="0"/>
              <a:t>so that sins may be forgiven. Do this in memory of me.</a:t>
            </a:r>
            <a:endParaRPr lang="en-US" dirty="0"/>
          </a:p>
          <a:p>
            <a:pPr marL="0" indent="0">
              <a:lnSpc>
                <a:spcPct val="120000"/>
              </a:lnSpc>
              <a:buNone/>
            </a:pPr>
            <a:endParaRPr lang="en-US" dirty="0"/>
          </a:p>
          <a:p>
            <a:pPr hangingPunct="0">
              <a:lnSpc>
                <a:spcPct val="120000"/>
              </a:lnSpc>
            </a:pPr>
            <a:r>
              <a:rPr lang="en-US" dirty="0"/>
              <a:t>The essential form consists in the phrases “This is my Body” and “This </a:t>
            </a:r>
            <a:r>
              <a:rPr lang="en-US" dirty="0" err="1"/>
              <a:t>is..my</a:t>
            </a:r>
            <a:r>
              <a:rPr lang="en-US" dirty="0"/>
              <a:t> Blood,” as taught by the Council of Trent</a:t>
            </a:r>
          </a:p>
          <a:p>
            <a:pPr>
              <a:lnSpc>
                <a:spcPct val="120000"/>
              </a:lnSpc>
            </a:pPr>
            <a:endParaRPr lang="en-US" dirty="0"/>
          </a:p>
        </p:txBody>
      </p:sp>
    </p:spTree>
    <p:extLst>
      <p:ext uri="{BB962C8B-B14F-4D97-AF65-F5344CB8AC3E}">
        <p14:creationId xmlns:p14="http://schemas.microsoft.com/office/powerpoint/2010/main" val="1646246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Proper Minister</a:t>
            </a:r>
            <a:endParaRPr lang="en-US" dirty="0"/>
          </a:p>
        </p:txBody>
      </p:sp>
      <p:sp>
        <p:nvSpPr>
          <p:cNvPr id="3" name="Content Placeholder 2"/>
          <p:cNvSpPr>
            <a:spLocks noGrp="1"/>
          </p:cNvSpPr>
          <p:nvPr>
            <p:ph idx="1"/>
          </p:nvPr>
        </p:nvSpPr>
        <p:spPr/>
        <p:txBody>
          <a:bodyPr/>
          <a:lstStyle/>
          <a:p>
            <a:r>
              <a:rPr lang="en-US" dirty="0"/>
              <a:t>The proper minister of this sacrament is a man who has been ordained either to the degree of the priesthood or the episcopacy. </a:t>
            </a:r>
          </a:p>
          <a:p>
            <a:pPr marL="0" indent="0">
              <a:buNone/>
            </a:pPr>
            <a:endParaRPr lang="en-US" dirty="0"/>
          </a:p>
          <a:p>
            <a:r>
              <a:rPr lang="en-US" dirty="0"/>
              <a:t>Members of the diaconate are not able to confect the Eucharist, as the institution of the Eucharist is connected especially with the priesthood.</a:t>
            </a:r>
          </a:p>
        </p:txBody>
      </p:sp>
    </p:spTree>
    <p:extLst>
      <p:ext uri="{BB962C8B-B14F-4D97-AF65-F5344CB8AC3E}">
        <p14:creationId xmlns:p14="http://schemas.microsoft.com/office/powerpoint/2010/main" val="232450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6724" y="274638"/>
            <a:ext cx="6793451" cy="1143000"/>
          </a:xfrm>
        </p:spPr>
        <p:txBody>
          <a:bodyPr>
            <a:normAutofit/>
          </a:bodyPr>
          <a:lstStyle/>
          <a:p>
            <a:r>
              <a:rPr lang="en-US" b="1" dirty="0"/>
              <a:t>How is the Eucharist a sacrifice?</a:t>
            </a:r>
            <a:endParaRPr lang="en-US" dirty="0"/>
          </a:p>
        </p:txBody>
      </p:sp>
      <p:sp>
        <p:nvSpPr>
          <p:cNvPr id="3" name="Content Placeholder 2"/>
          <p:cNvSpPr>
            <a:spLocks noGrp="1"/>
          </p:cNvSpPr>
          <p:nvPr>
            <p:ph idx="1"/>
          </p:nvPr>
        </p:nvSpPr>
        <p:spPr/>
        <p:txBody>
          <a:bodyPr>
            <a:normAutofit fontScale="70000" lnSpcReduction="20000"/>
          </a:bodyPr>
          <a:lstStyle/>
          <a:p>
            <a:pPr hangingPunct="0">
              <a:lnSpc>
                <a:spcPct val="110000"/>
              </a:lnSpc>
            </a:pPr>
            <a:r>
              <a:rPr lang="en-US" dirty="0"/>
              <a:t>Christ was sacrificed once in time upon the cross in Jerusalem. But the Eucharist is the means by which that one sacrifice and its fruits are perpetuated throughout time. </a:t>
            </a:r>
          </a:p>
          <a:p>
            <a:pPr marL="0" indent="0" hangingPunct="0">
              <a:lnSpc>
                <a:spcPct val="110000"/>
              </a:lnSpc>
              <a:buNone/>
            </a:pPr>
            <a:endParaRPr lang="en-US" dirty="0"/>
          </a:p>
          <a:p>
            <a:pPr hangingPunct="0">
              <a:lnSpc>
                <a:spcPct val="110000"/>
              </a:lnSpc>
            </a:pPr>
            <a:r>
              <a:rPr lang="en-US" dirty="0"/>
              <a:t>In the sacrament of the Eucharist, Christ offers Himself to the Father in an </a:t>
            </a:r>
            <a:r>
              <a:rPr lang="en-US" dirty="0" err="1"/>
              <a:t>unbloody</a:t>
            </a:r>
            <a:r>
              <a:rPr lang="en-US" dirty="0"/>
              <a:t> manner. </a:t>
            </a:r>
          </a:p>
          <a:p>
            <a:pPr marL="0" indent="0" hangingPunct="0">
              <a:lnSpc>
                <a:spcPct val="110000"/>
              </a:lnSpc>
              <a:buNone/>
            </a:pPr>
            <a:endParaRPr lang="en-US" dirty="0"/>
          </a:p>
          <a:p>
            <a:pPr hangingPunct="0">
              <a:lnSpc>
                <a:spcPct val="110000"/>
              </a:lnSpc>
            </a:pPr>
            <a:r>
              <a:rPr lang="en-US" dirty="0"/>
              <a:t>The sacrifice of the Cross and the sacrifice of the Mass are the same: there is only one sacrifice. </a:t>
            </a:r>
          </a:p>
          <a:p>
            <a:pPr lvl="1" hangingPunct="0">
              <a:lnSpc>
                <a:spcPct val="110000"/>
              </a:lnSpc>
            </a:pPr>
            <a:r>
              <a:rPr lang="en-US" dirty="0"/>
              <a:t>One happened once in time in a bloody manner, and one happens every time the Mass is offered in an </a:t>
            </a:r>
            <a:r>
              <a:rPr lang="en-US" dirty="0" err="1"/>
              <a:t>unbloody</a:t>
            </a:r>
            <a:r>
              <a:rPr lang="en-US" dirty="0"/>
              <a:t> manner.</a:t>
            </a:r>
          </a:p>
          <a:p>
            <a:pPr lvl="1" hangingPunct="0">
              <a:lnSpc>
                <a:spcPct val="110000"/>
              </a:lnSpc>
            </a:pPr>
            <a:r>
              <a:rPr lang="en-US" dirty="0"/>
              <a:t>The sacrifice is the same, and in both cases Christ is both the priest and the victim being sacrificed.</a:t>
            </a:r>
          </a:p>
        </p:txBody>
      </p:sp>
    </p:spTree>
    <p:extLst>
      <p:ext uri="{BB962C8B-B14F-4D97-AF65-F5344CB8AC3E}">
        <p14:creationId xmlns:p14="http://schemas.microsoft.com/office/powerpoint/2010/main" val="9432609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10.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11.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12.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13.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14.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15.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16.xml><?xml version="1.0" encoding="utf-8"?>
<p:tagLst xmlns:a="http://schemas.openxmlformats.org/drawingml/2006/main" xmlns:r="http://schemas.openxmlformats.org/officeDocument/2006/relationships" xmlns:p="http://schemas.openxmlformats.org/presentationml/2006/main">
  <p:tag name="RNRSTYLE" val="Indezine_TM2_Text"/>
</p:tagLst>
</file>

<file path=ppt/tags/tag17.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18.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19.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20.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2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2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2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ags/tag9.xml><?xml version="1.0" encoding="utf-8"?>
<p:tagLst xmlns:a="http://schemas.openxmlformats.org/drawingml/2006/main" xmlns:r="http://schemas.openxmlformats.org/officeDocument/2006/relationships" xmlns:p="http://schemas.openxmlformats.org/presentationml/2006/main">
  <p:tag name="RNRSTYLE" val="Indezine_SM_Title"/>
</p:tagLst>
</file>

<file path=ppt/theme/theme1.xml><?xml version="1.0" encoding="utf-8"?>
<a:theme xmlns:a="http://schemas.openxmlformats.org/drawingml/2006/main" name="The Eucharist">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hri_0657_slide">
  <a:themeElements>
    <a:clrScheme name="chri_0657_slide 2">
      <a:dk1>
        <a:srgbClr val="000000"/>
      </a:dk1>
      <a:lt1>
        <a:srgbClr val="FF9933"/>
      </a:lt1>
      <a:dk2>
        <a:srgbClr val="000000"/>
      </a:dk2>
      <a:lt2>
        <a:srgbClr val="CCCCCC"/>
      </a:lt2>
      <a:accent1>
        <a:srgbClr val="805900"/>
      </a:accent1>
      <a:accent2>
        <a:srgbClr val="99371F"/>
      </a:accent2>
      <a:accent3>
        <a:srgbClr val="FFCAAD"/>
      </a:accent3>
      <a:accent4>
        <a:srgbClr val="000000"/>
      </a:accent4>
      <a:accent5>
        <a:srgbClr val="C0B5AA"/>
      </a:accent5>
      <a:accent6>
        <a:srgbClr val="8A311B"/>
      </a:accent6>
      <a:hlink>
        <a:srgbClr val="733900"/>
      </a:hlink>
      <a:folHlink>
        <a:srgbClr val="80192B"/>
      </a:folHlink>
    </a:clrScheme>
    <a:fontScheme name="chri_0657_slid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hri_0657_slide 1">
        <a:dk1>
          <a:srgbClr val="000000"/>
        </a:dk1>
        <a:lt1>
          <a:srgbClr val="FF9933"/>
        </a:lt1>
        <a:dk2>
          <a:srgbClr val="000000"/>
        </a:dk2>
        <a:lt2>
          <a:srgbClr val="CCCCCC"/>
        </a:lt2>
        <a:accent1>
          <a:srgbClr val="A65300"/>
        </a:accent1>
        <a:accent2>
          <a:srgbClr val="8C4600"/>
        </a:accent2>
        <a:accent3>
          <a:srgbClr val="FFCAAD"/>
        </a:accent3>
        <a:accent4>
          <a:srgbClr val="000000"/>
        </a:accent4>
        <a:accent5>
          <a:srgbClr val="D0B3AA"/>
        </a:accent5>
        <a:accent6>
          <a:srgbClr val="7E3F00"/>
        </a:accent6>
        <a:hlink>
          <a:srgbClr val="733900"/>
        </a:hlink>
        <a:folHlink>
          <a:srgbClr val="663300"/>
        </a:folHlink>
      </a:clrScheme>
      <a:clrMap bg1="lt1" tx1="dk1" bg2="lt2" tx2="dk2" accent1="accent1" accent2="accent2" accent3="accent3" accent4="accent4" accent5="accent5" accent6="accent6" hlink="hlink" folHlink="folHlink"/>
    </a:extraClrScheme>
    <a:extraClrScheme>
      <a:clrScheme name="chri_0657_slide 2">
        <a:dk1>
          <a:srgbClr val="000000"/>
        </a:dk1>
        <a:lt1>
          <a:srgbClr val="FF9933"/>
        </a:lt1>
        <a:dk2>
          <a:srgbClr val="000000"/>
        </a:dk2>
        <a:lt2>
          <a:srgbClr val="CCCCCC"/>
        </a:lt2>
        <a:accent1>
          <a:srgbClr val="805900"/>
        </a:accent1>
        <a:accent2>
          <a:srgbClr val="99371F"/>
        </a:accent2>
        <a:accent3>
          <a:srgbClr val="FFCAAD"/>
        </a:accent3>
        <a:accent4>
          <a:srgbClr val="000000"/>
        </a:accent4>
        <a:accent5>
          <a:srgbClr val="C0B5AA"/>
        </a:accent5>
        <a:accent6>
          <a:srgbClr val="8A311B"/>
        </a:accent6>
        <a:hlink>
          <a:srgbClr val="733900"/>
        </a:hlink>
        <a:folHlink>
          <a:srgbClr val="80192B"/>
        </a:folHlink>
      </a:clrScheme>
      <a:clrMap bg1="lt1" tx1="dk1" bg2="lt2" tx2="dk2" accent1="accent1" accent2="accent2" accent3="accent3" accent4="accent4" accent5="accent5" accent6="accent6" hlink="hlink" folHlink="folHlink"/>
    </a:extraClrScheme>
    <a:extraClrScheme>
      <a:clrScheme name="chri_0657_slide 3">
        <a:dk1>
          <a:srgbClr val="000000"/>
        </a:dk1>
        <a:lt1>
          <a:srgbClr val="FF9933"/>
        </a:lt1>
        <a:dk2>
          <a:srgbClr val="000000"/>
        </a:dk2>
        <a:lt2>
          <a:srgbClr val="CCCCCC"/>
        </a:lt2>
        <a:accent1>
          <a:srgbClr val="2B4F7A"/>
        </a:accent1>
        <a:accent2>
          <a:srgbClr val="804000"/>
        </a:accent2>
        <a:accent3>
          <a:srgbClr val="FFCAAD"/>
        </a:accent3>
        <a:accent4>
          <a:srgbClr val="000000"/>
        </a:accent4>
        <a:accent5>
          <a:srgbClr val="ACB2BE"/>
        </a:accent5>
        <a:accent6>
          <a:srgbClr val="733900"/>
        </a:accent6>
        <a:hlink>
          <a:srgbClr val="453161"/>
        </a:hlink>
        <a:folHlink>
          <a:srgbClr val="134C35"/>
        </a:folHlink>
      </a:clrScheme>
      <a:clrMap bg1="lt1" tx1="dk1" bg2="lt2" tx2="dk2" accent1="accent1" accent2="accent2" accent3="accent3" accent4="accent4" accent5="accent5" accent6="accent6" hlink="hlink" folHlink="folHlink"/>
    </a:extraClrScheme>
    <a:extraClrScheme>
      <a:clrScheme name="chri_0657_slide 4">
        <a:dk1>
          <a:srgbClr val="000000"/>
        </a:dk1>
        <a:lt1>
          <a:srgbClr val="FF9933"/>
        </a:lt1>
        <a:dk2>
          <a:srgbClr val="000000"/>
        </a:dk2>
        <a:lt2>
          <a:srgbClr val="CCCCCC"/>
        </a:lt2>
        <a:accent1>
          <a:srgbClr val="505900"/>
        </a:accent1>
        <a:accent2>
          <a:srgbClr val="204C6B"/>
        </a:accent2>
        <a:accent3>
          <a:srgbClr val="FFCAAD"/>
        </a:accent3>
        <a:accent4>
          <a:srgbClr val="000000"/>
        </a:accent4>
        <a:accent5>
          <a:srgbClr val="B3B5AA"/>
        </a:accent5>
        <a:accent6>
          <a:srgbClr val="1C4460"/>
        </a:accent6>
        <a:hlink>
          <a:srgbClr val="5E265A"/>
        </a:hlink>
        <a:folHlink>
          <a:srgbClr val="6B3600"/>
        </a:folHlink>
      </a:clrScheme>
      <a:clrMap bg1="lt1" tx1="dk1" bg2="lt2" tx2="dk2" accent1="accent1" accent2="accent2" accent3="accent3" accent4="accent4" accent5="accent5" accent6="accent6" hlink="hlink" folHlink="folHlink"/>
    </a:extraClrScheme>
    <a:extraClrScheme>
      <a:clrScheme name="chri_0657_slide 5">
        <a:dk1>
          <a:srgbClr val="000000"/>
        </a:dk1>
        <a:lt1>
          <a:srgbClr val="FFFFFF"/>
        </a:lt1>
        <a:dk2>
          <a:srgbClr val="000000"/>
        </a:dk2>
        <a:lt2>
          <a:srgbClr val="CCCCCC"/>
        </a:lt2>
        <a:accent1>
          <a:srgbClr val="A65300"/>
        </a:accent1>
        <a:accent2>
          <a:srgbClr val="8C4600"/>
        </a:accent2>
        <a:accent3>
          <a:srgbClr val="FFFFFF"/>
        </a:accent3>
        <a:accent4>
          <a:srgbClr val="000000"/>
        </a:accent4>
        <a:accent5>
          <a:srgbClr val="D0B3AA"/>
        </a:accent5>
        <a:accent6>
          <a:srgbClr val="7E3F00"/>
        </a:accent6>
        <a:hlink>
          <a:srgbClr val="733900"/>
        </a:hlink>
        <a:folHlink>
          <a:srgbClr val="663300"/>
        </a:folHlink>
      </a:clrScheme>
      <a:clrMap bg1="lt1" tx1="dk1" bg2="lt2" tx2="dk2" accent1="accent1" accent2="accent2" accent3="accent3" accent4="accent4" accent5="accent5" accent6="accent6" hlink="hlink" folHlink="folHlink"/>
    </a:extraClrScheme>
    <a:extraClrScheme>
      <a:clrScheme name="chri_0657_slide 6">
        <a:dk1>
          <a:srgbClr val="000000"/>
        </a:dk1>
        <a:lt1>
          <a:srgbClr val="FFFFFF"/>
        </a:lt1>
        <a:dk2>
          <a:srgbClr val="000000"/>
        </a:dk2>
        <a:lt2>
          <a:srgbClr val="CCCCCC"/>
        </a:lt2>
        <a:accent1>
          <a:srgbClr val="805900"/>
        </a:accent1>
        <a:accent2>
          <a:srgbClr val="99371F"/>
        </a:accent2>
        <a:accent3>
          <a:srgbClr val="FFFFFF"/>
        </a:accent3>
        <a:accent4>
          <a:srgbClr val="000000"/>
        </a:accent4>
        <a:accent5>
          <a:srgbClr val="C0B5AA"/>
        </a:accent5>
        <a:accent6>
          <a:srgbClr val="8A311B"/>
        </a:accent6>
        <a:hlink>
          <a:srgbClr val="733900"/>
        </a:hlink>
        <a:folHlink>
          <a:srgbClr val="80192B"/>
        </a:folHlink>
      </a:clrScheme>
      <a:clrMap bg1="lt1" tx1="dk1" bg2="lt2" tx2="dk2" accent1="accent1" accent2="accent2" accent3="accent3" accent4="accent4" accent5="accent5" accent6="accent6" hlink="hlink" folHlink="folHlink"/>
    </a:extraClrScheme>
    <a:extraClrScheme>
      <a:clrScheme name="chri_0657_slide 7">
        <a:dk1>
          <a:srgbClr val="000000"/>
        </a:dk1>
        <a:lt1>
          <a:srgbClr val="FFFFFF"/>
        </a:lt1>
        <a:dk2>
          <a:srgbClr val="000000"/>
        </a:dk2>
        <a:lt2>
          <a:srgbClr val="CCCCCC"/>
        </a:lt2>
        <a:accent1>
          <a:srgbClr val="2B4F7A"/>
        </a:accent1>
        <a:accent2>
          <a:srgbClr val="804000"/>
        </a:accent2>
        <a:accent3>
          <a:srgbClr val="FFFFFF"/>
        </a:accent3>
        <a:accent4>
          <a:srgbClr val="000000"/>
        </a:accent4>
        <a:accent5>
          <a:srgbClr val="ACB2BE"/>
        </a:accent5>
        <a:accent6>
          <a:srgbClr val="733900"/>
        </a:accent6>
        <a:hlink>
          <a:srgbClr val="453161"/>
        </a:hlink>
        <a:folHlink>
          <a:srgbClr val="134C35"/>
        </a:folHlink>
      </a:clrScheme>
      <a:clrMap bg1="lt1" tx1="dk1" bg2="lt2" tx2="dk2" accent1="accent1" accent2="accent2" accent3="accent3" accent4="accent4" accent5="accent5" accent6="accent6" hlink="hlink" folHlink="folHlink"/>
    </a:extraClrScheme>
    <a:extraClrScheme>
      <a:clrScheme name="chri_0657_slide 8">
        <a:dk1>
          <a:srgbClr val="000000"/>
        </a:dk1>
        <a:lt1>
          <a:srgbClr val="FFFFFF"/>
        </a:lt1>
        <a:dk2>
          <a:srgbClr val="000000"/>
        </a:dk2>
        <a:lt2>
          <a:srgbClr val="CCCCCC"/>
        </a:lt2>
        <a:accent1>
          <a:srgbClr val="505900"/>
        </a:accent1>
        <a:accent2>
          <a:srgbClr val="204C6B"/>
        </a:accent2>
        <a:accent3>
          <a:srgbClr val="FFFFFF"/>
        </a:accent3>
        <a:accent4>
          <a:srgbClr val="000000"/>
        </a:accent4>
        <a:accent5>
          <a:srgbClr val="B3B5AA"/>
        </a:accent5>
        <a:accent6>
          <a:srgbClr val="1C4460"/>
        </a:accent6>
        <a:hlink>
          <a:srgbClr val="5E265A"/>
        </a:hlink>
        <a:folHlink>
          <a:srgbClr val="6B36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Default Design">
  <a:themeElements>
    <a:clrScheme name="1_Default Design 2">
      <a:dk1>
        <a:srgbClr val="000000"/>
      </a:dk1>
      <a:lt1>
        <a:srgbClr val="FF9933"/>
      </a:lt1>
      <a:dk2>
        <a:srgbClr val="000000"/>
      </a:dk2>
      <a:lt2>
        <a:srgbClr val="CCCCCC"/>
      </a:lt2>
      <a:accent1>
        <a:srgbClr val="805900"/>
      </a:accent1>
      <a:accent2>
        <a:srgbClr val="99371F"/>
      </a:accent2>
      <a:accent3>
        <a:srgbClr val="FFCAAD"/>
      </a:accent3>
      <a:accent4>
        <a:srgbClr val="000000"/>
      </a:accent4>
      <a:accent5>
        <a:srgbClr val="C0B5AA"/>
      </a:accent5>
      <a:accent6>
        <a:srgbClr val="8A311B"/>
      </a:accent6>
      <a:hlink>
        <a:srgbClr val="733900"/>
      </a:hlink>
      <a:folHlink>
        <a:srgbClr val="80192B"/>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9933"/>
        </a:lt1>
        <a:dk2>
          <a:srgbClr val="000000"/>
        </a:dk2>
        <a:lt2>
          <a:srgbClr val="CCCCCC"/>
        </a:lt2>
        <a:accent1>
          <a:srgbClr val="A65300"/>
        </a:accent1>
        <a:accent2>
          <a:srgbClr val="8C4600"/>
        </a:accent2>
        <a:accent3>
          <a:srgbClr val="FFCAAD"/>
        </a:accent3>
        <a:accent4>
          <a:srgbClr val="000000"/>
        </a:accent4>
        <a:accent5>
          <a:srgbClr val="D0B3AA"/>
        </a:accent5>
        <a:accent6>
          <a:srgbClr val="7E3F00"/>
        </a:accent6>
        <a:hlink>
          <a:srgbClr val="733900"/>
        </a:hlink>
        <a:folHlink>
          <a:srgbClr val="6633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9933"/>
        </a:lt1>
        <a:dk2>
          <a:srgbClr val="000000"/>
        </a:dk2>
        <a:lt2>
          <a:srgbClr val="CCCCCC"/>
        </a:lt2>
        <a:accent1>
          <a:srgbClr val="805900"/>
        </a:accent1>
        <a:accent2>
          <a:srgbClr val="99371F"/>
        </a:accent2>
        <a:accent3>
          <a:srgbClr val="FFCAAD"/>
        </a:accent3>
        <a:accent4>
          <a:srgbClr val="000000"/>
        </a:accent4>
        <a:accent5>
          <a:srgbClr val="C0B5AA"/>
        </a:accent5>
        <a:accent6>
          <a:srgbClr val="8A311B"/>
        </a:accent6>
        <a:hlink>
          <a:srgbClr val="733900"/>
        </a:hlink>
        <a:folHlink>
          <a:srgbClr val="80192B"/>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9933"/>
        </a:lt1>
        <a:dk2>
          <a:srgbClr val="000000"/>
        </a:dk2>
        <a:lt2>
          <a:srgbClr val="CCCCCC"/>
        </a:lt2>
        <a:accent1>
          <a:srgbClr val="2B4F7A"/>
        </a:accent1>
        <a:accent2>
          <a:srgbClr val="804000"/>
        </a:accent2>
        <a:accent3>
          <a:srgbClr val="FFCAAD"/>
        </a:accent3>
        <a:accent4>
          <a:srgbClr val="000000"/>
        </a:accent4>
        <a:accent5>
          <a:srgbClr val="ACB2BE"/>
        </a:accent5>
        <a:accent6>
          <a:srgbClr val="733900"/>
        </a:accent6>
        <a:hlink>
          <a:srgbClr val="453161"/>
        </a:hlink>
        <a:folHlink>
          <a:srgbClr val="134C35"/>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9933"/>
        </a:lt1>
        <a:dk2>
          <a:srgbClr val="000000"/>
        </a:dk2>
        <a:lt2>
          <a:srgbClr val="CCCCCC"/>
        </a:lt2>
        <a:accent1>
          <a:srgbClr val="505900"/>
        </a:accent1>
        <a:accent2>
          <a:srgbClr val="204C6B"/>
        </a:accent2>
        <a:accent3>
          <a:srgbClr val="FFCAAD"/>
        </a:accent3>
        <a:accent4>
          <a:srgbClr val="000000"/>
        </a:accent4>
        <a:accent5>
          <a:srgbClr val="B3B5AA"/>
        </a:accent5>
        <a:accent6>
          <a:srgbClr val="1C4460"/>
        </a:accent6>
        <a:hlink>
          <a:srgbClr val="5E265A"/>
        </a:hlink>
        <a:folHlink>
          <a:srgbClr val="6B36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CCCCCC"/>
        </a:lt2>
        <a:accent1>
          <a:srgbClr val="A65300"/>
        </a:accent1>
        <a:accent2>
          <a:srgbClr val="8C4600"/>
        </a:accent2>
        <a:accent3>
          <a:srgbClr val="FFFFFF"/>
        </a:accent3>
        <a:accent4>
          <a:srgbClr val="000000"/>
        </a:accent4>
        <a:accent5>
          <a:srgbClr val="D0B3AA"/>
        </a:accent5>
        <a:accent6>
          <a:srgbClr val="7E3F00"/>
        </a:accent6>
        <a:hlink>
          <a:srgbClr val="733900"/>
        </a:hlink>
        <a:folHlink>
          <a:srgbClr val="66330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CCCCCC"/>
        </a:lt2>
        <a:accent1>
          <a:srgbClr val="805900"/>
        </a:accent1>
        <a:accent2>
          <a:srgbClr val="99371F"/>
        </a:accent2>
        <a:accent3>
          <a:srgbClr val="FFFFFF"/>
        </a:accent3>
        <a:accent4>
          <a:srgbClr val="000000"/>
        </a:accent4>
        <a:accent5>
          <a:srgbClr val="C0B5AA"/>
        </a:accent5>
        <a:accent6>
          <a:srgbClr val="8A311B"/>
        </a:accent6>
        <a:hlink>
          <a:srgbClr val="733900"/>
        </a:hlink>
        <a:folHlink>
          <a:srgbClr val="80192B"/>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CCCCCC"/>
        </a:lt2>
        <a:accent1>
          <a:srgbClr val="2B4F7A"/>
        </a:accent1>
        <a:accent2>
          <a:srgbClr val="804000"/>
        </a:accent2>
        <a:accent3>
          <a:srgbClr val="FFFFFF"/>
        </a:accent3>
        <a:accent4>
          <a:srgbClr val="000000"/>
        </a:accent4>
        <a:accent5>
          <a:srgbClr val="ACB2BE"/>
        </a:accent5>
        <a:accent6>
          <a:srgbClr val="733900"/>
        </a:accent6>
        <a:hlink>
          <a:srgbClr val="453161"/>
        </a:hlink>
        <a:folHlink>
          <a:srgbClr val="134C35"/>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CCCCCC"/>
        </a:lt2>
        <a:accent1>
          <a:srgbClr val="505900"/>
        </a:accent1>
        <a:accent2>
          <a:srgbClr val="204C6B"/>
        </a:accent2>
        <a:accent3>
          <a:srgbClr val="FFFFFF"/>
        </a:accent3>
        <a:accent4>
          <a:srgbClr val="000000"/>
        </a:accent4>
        <a:accent5>
          <a:srgbClr val="B3B5AA"/>
        </a:accent5>
        <a:accent6>
          <a:srgbClr val="1C4460"/>
        </a:accent6>
        <a:hlink>
          <a:srgbClr val="5E265A"/>
        </a:hlink>
        <a:folHlink>
          <a:srgbClr val="6B36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chri_0652_slide">
  <a:themeElements>
    <a:clrScheme name="chri_0652_slide 2">
      <a:dk1>
        <a:srgbClr val="000000"/>
      </a:dk1>
      <a:lt1>
        <a:srgbClr val="CCCCFF"/>
      </a:lt1>
      <a:dk2>
        <a:srgbClr val="000000"/>
      </a:dk2>
      <a:lt2>
        <a:srgbClr val="B2B2B2"/>
      </a:lt2>
      <a:accent1>
        <a:srgbClr val="764599"/>
      </a:accent1>
      <a:accent2>
        <a:srgbClr val="004799"/>
      </a:accent2>
      <a:accent3>
        <a:srgbClr val="E2E2FF"/>
      </a:accent3>
      <a:accent4>
        <a:srgbClr val="000000"/>
      </a:accent4>
      <a:accent5>
        <a:srgbClr val="BDB0CA"/>
      </a:accent5>
      <a:accent6>
        <a:srgbClr val="003F8A"/>
      </a:accent6>
      <a:hlink>
        <a:srgbClr val="000099"/>
      </a:hlink>
      <a:folHlink>
        <a:srgbClr val="731757"/>
      </a:folHlink>
    </a:clrScheme>
    <a:fontScheme name="chri_0652_slid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hri_0652_slide 1">
        <a:dk1>
          <a:srgbClr val="000000"/>
        </a:dk1>
        <a:lt1>
          <a:srgbClr val="CCCCFF"/>
        </a:lt1>
        <a:dk2>
          <a:srgbClr val="000000"/>
        </a:dk2>
        <a:lt2>
          <a:srgbClr val="B2B2B2"/>
        </a:lt2>
        <a:accent1>
          <a:srgbClr val="0000A6"/>
        </a:accent1>
        <a:accent2>
          <a:srgbClr val="3A238C"/>
        </a:accent2>
        <a:accent3>
          <a:srgbClr val="E2E2FF"/>
        </a:accent3>
        <a:accent4>
          <a:srgbClr val="000000"/>
        </a:accent4>
        <a:accent5>
          <a:srgbClr val="AAAAD0"/>
        </a:accent5>
        <a:accent6>
          <a:srgbClr val="341F7E"/>
        </a:accent6>
        <a:hlink>
          <a:srgbClr val="00008C"/>
        </a:hlink>
        <a:folHlink>
          <a:srgbClr val="4D0080"/>
        </a:folHlink>
      </a:clrScheme>
      <a:clrMap bg1="lt1" tx1="dk1" bg2="lt2" tx2="dk2" accent1="accent1" accent2="accent2" accent3="accent3" accent4="accent4" accent5="accent5" accent6="accent6" hlink="hlink" folHlink="folHlink"/>
    </a:extraClrScheme>
    <a:extraClrScheme>
      <a:clrScheme name="chri_0652_slide 2">
        <a:dk1>
          <a:srgbClr val="000000"/>
        </a:dk1>
        <a:lt1>
          <a:srgbClr val="CCCCFF"/>
        </a:lt1>
        <a:dk2>
          <a:srgbClr val="000000"/>
        </a:dk2>
        <a:lt2>
          <a:srgbClr val="B2B2B2"/>
        </a:lt2>
        <a:accent1>
          <a:srgbClr val="764599"/>
        </a:accent1>
        <a:accent2>
          <a:srgbClr val="004799"/>
        </a:accent2>
        <a:accent3>
          <a:srgbClr val="E2E2FF"/>
        </a:accent3>
        <a:accent4>
          <a:srgbClr val="000000"/>
        </a:accent4>
        <a:accent5>
          <a:srgbClr val="BDB0CA"/>
        </a:accent5>
        <a:accent6>
          <a:srgbClr val="003F8A"/>
        </a:accent6>
        <a:hlink>
          <a:srgbClr val="000099"/>
        </a:hlink>
        <a:folHlink>
          <a:srgbClr val="731757"/>
        </a:folHlink>
      </a:clrScheme>
      <a:clrMap bg1="lt1" tx1="dk1" bg2="lt2" tx2="dk2" accent1="accent1" accent2="accent2" accent3="accent3" accent4="accent4" accent5="accent5" accent6="accent6" hlink="hlink" folHlink="folHlink"/>
    </a:extraClrScheme>
    <a:extraClrScheme>
      <a:clrScheme name="chri_0652_slide 3">
        <a:dk1>
          <a:srgbClr val="000000"/>
        </a:dk1>
        <a:lt1>
          <a:srgbClr val="CCCCFF"/>
        </a:lt1>
        <a:dk2>
          <a:srgbClr val="000000"/>
        </a:dk2>
        <a:lt2>
          <a:srgbClr val="B2B2B2"/>
        </a:lt2>
        <a:accent1>
          <a:srgbClr val="804600"/>
        </a:accent1>
        <a:accent2>
          <a:srgbClr val="3D3D99"/>
        </a:accent2>
        <a:accent3>
          <a:srgbClr val="E2E2FF"/>
        </a:accent3>
        <a:accent4>
          <a:srgbClr val="000000"/>
        </a:accent4>
        <a:accent5>
          <a:srgbClr val="C0B0AA"/>
        </a:accent5>
        <a:accent6>
          <a:srgbClr val="36368A"/>
        </a:accent6>
        <a:hlink>
          <a:srgbClr val="73222A"/>
        </a:hlink>
        <a:folHlink>
          <a:srgbClr val="4C4700"/>
        </a:folHlink>
      </a:clrScheme>
      <a:clrMap bg1="lt1" tx1="dk1" bg2="lt2" tx2="dk2" accent1="accent1" accent2="accent2" accent3="accent3" accent4="accent4" accent5="accent5" accent6="accent6" hlink="hlink" folHlink="folHlink"/>
    </a:extraClrScheme>
    <a:extraClrScheme>
      <a:clrScheme name="chri_0652_slide 4">
        <a:dk1>
          <a:srgbClr val="000000"/>
        </a:dk1>
        <a:lt1>
          <a:srgbClr val="CCCCFF"/>
        </a:lt1>
        <a:dk2>
          <a:srgbClr val="000000"/>
        </a:dk2>
        <a:lt2>
          <a:srgbClr val="B2B2B2"/>
        </a:lt2>
        <a:accent1>
          <a:srgbClr val="366629"/>
        </a:accent1>
        <a:accent2>
          <a:srgbClr val="735600"/>
        </a:accent2>
        <a:accent3>
          <a:srgbClr val="E2E2FF"/>
        </a:accent3>
        <a:accent4>
          <a:srgbClr val="000000"/>
        </a:accent4>
        <a:accent5>
          <a:srgbClr val="AEB8AC"/>
        </a:accent5>
        <a:accent6>
          <a:srgbClr val="684D00"/>
        </a:accent6>
        <a:hlink>
          <a:srgbClr val="000099"/>
        </a:hlink>
        <a:folHlink>
          <a:srgbClr val="801924"/>
        </a:folHlink>
      </a:clrScheme>
      <a:clrMap bg1="lt1" tx1="dk1" bg2="lt2" tx2="dk2" accent1="accent1" accent2="accent2" accent3="accent3" accent4="accent4" accent5="accent5" accent6="accent6" hlink="hlink" folHlink="folHlink"/>
    </a:extraClrScheme>
    <a:extraClrScheme>
      <a:clrScheme name="chri_0652_slide 5">
        <a:dk1>
          <a:srgbClr val="000000"/>
        </a:dk1>
        <a:lt1>
          <a:srgbClr val="FFFFFF"/>
        </a:lt1>
        <a:dk2>
          <a:srgbClr val="000000"/>
        </a:dk2>
        <a:lt2>
          <a:srgbClr val="B2B2B2"/>
        </a:lt2>
        <a:accent1>
          <a:srgbClr val="0000A6"/>
        </a:accent1>
        <a:accent2>
          <a:srgbClr val="3A238C"/>
        </a:accent2>
        <a:accent3>
          <a:srgbClr val="FFFFFF"/>
        </a:accent3>
        <a:accent4>
          <a:srgbClr val="000000"/>
        </a:accent4>
        <a:accent5>
          <a:srgbClr val="AAAAD0"/>
        </a:accent5>
        <a:accent6>
          <a:srgbClr val="341F7E"/>
        </a:accent6>
        <a:hlink>
          <a:srgbClr val="00008C"/>
        </a:hlink>
        <a:folHlink>
          <a:srgbClr val="4D0080"/>
        </a:folHlink>
      </a:clrScheme>
      <a:clrMap bg1="lt1" tx1="dk1" bg2="lt2" tx2="dk2" accent1="accent1" accent2="accent2" accent3="accent3" accent4="accent4" accent5="accent5" accent6="accent6" hlink="hlink" folHlink="folHlink"/>
    </a:extraClrScheme>
    <a:extraClrScheme>
      <a:clrScheme name="chri_0652_slide 6">
        <a:dk1>
          <a:srgbClr val="000000"/>
        </a:dk1>
        <a:lt1>
          <a:srgbClr val="FFFFFF"/>
        </a:lt1>
        <a:dk2>
          <a:srgbClr val="000000"/>
        </a:dk2>
        <a:lt2>
          <a:srgbClr val="B2B2B2"/>
        </a:lt2>
        <a:accent1>
          <a:srgbClr val="764599"/>
        </a:accent1>
        <a:accent2>
          <a:srgbClr val="004799"/>
        </a:accent2>
        <a:accent3>
          <a:srgbClr val="FFFFFF"/>
        </a:accent3>
        <a:accent4>
          <a:srgbClr val="000000"/>
        </a:accent4>
        <a:accent5>
          <a:srgbClr val="BDB0CA"/>
        </a:accent5>
        <a:accent6>
          <a:srgbClr val="003F8A"/>
        </a:accent6>
        <a:hlink>
          <a:srgbClr val="000099"/>
        </a:hlink>
        <a:folHlink>
          <a:srgbClr val="731757"/>
        </a:folHlink>
      </a:clrScheme>
      <a:clrMap bg1="lt1" tx1="dk1" bg2="lt2" tx2="dk2" accent1="accent1" accent2="accent2" accent3="accent3" accent4="accent4" accent5="accent5" accent6="accent6" hlink="hlink" folHlink="folHlink"/>
    </a:extraClrScheme>
    <a:extraClrScheme>
      <a:clrScheme name="chri_0652_slide 7">
        <a:dk1>
          <a:srgbClr val="000000"/>
        </a:dk1>
        <a:lt1>
          <a:srgbClr val="FFFFFF"/>
        </a:lt1>
        <a:dk2>
          <a:srgbClr val="000000"/>
        </a:dk2>
        <a:lt2>
          <a:srgbClr val="B2B2B2"/>
        </a:lt2>
        <a:accent1>
          <a:srgbClr val="804600"/>
        </a:accent1>
        <a:accent2>
          <a:srgbClr val="3D3D99"/>
        </a:accent2>
        <a:accent3>
          <a:srgbClr val="FFFFFF"/>
        </a:accent3>
        <a:accent4>
          <a:srgbClr val="000000"/>
        </a:accent4>
        <a:accent5>
          <a:srgbClr val="C0B0AA"/>
        </a:accent5>
        <a:accent6>
          <a:srgbClr val="36368A"/>
        </a:accent6>
        <a:hlink>
          <a:srgbClr val="73222A"/>
        </a:hlink>
        <a:folHlink>
          <a:srgbClr val="4C4700"/>
        </a:folHlink>
      </a:clrScheme>
      <a:clrMap bg1="lt1" tx1="dk1" bg2="lt2" tx2="dk2" accent1="accent1" accent2="accent2" accent3="accent3" accent4="accent4" accent5="accent5" accent6="accent6" hlink="hlink" folHlink="folHlink"/>
    </a:extraClrScheme>
    <a:extraClrScheme>
      <a:clrScheme name="chri_0652_slide 8">
        <a:dk1>
          <a:srgbClr val="000000"/>
        </a:dk1>
        <a:lt1>
          <a:srgbClr val="FFFFFF"/>
        </a:lt1>
        <a:dk2>
          <a:srgbClr val="000000"/>
        </a:dk2>
        <a:lt2>
          <a:srgbClr val="B2B2B2"/>
        </a:lt2>
        <a:accent1>
          <a:srgbClr val="366629"/>
        </a:accent1>
        <a:accent2>
          <a:srgbClr val="735600"/>
        </a:accent2>
        <a:accent3>
          <a:srgbClr val="FFFFFF"/>
        </a:accent3>
        <a:accent4>
          <a:srgbClr val="000000"/>
        </a:accent4>
        <a:accent5>
          <a:srgbClr val="AEB8AC"/>
        </a:accent5>
        <a:accent6>
          <a:srgbClr val="684D00"/>
        </a:accent6>
        <a:hlink>
          <a:srgbClr val="000099"/>
        </a:hlink>
        <a:folHlink>
          <a:srgbClr val="80192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2_Default Design 2">
      <a:dk1>
        <a:srgbClr val="000000"/>
      </a:dk1>
      <a:lt1>
        <a:srgbClr val="CCCCFF"/>
      </a:lt1>
      <a:dk2>
        <a:srgbClr val="000000"/>
      </a:dk2>
      <a:lt2>
        <a:srgbClr val="B2B2B2"/>
      </a:lt2>
      <a:accent1>
        <a:srgbClr val="764599"/>
      </a:accent1>
      <a:accent2>
        <a:srgbClr val="004799"/>
      </a:accent2>
      <a:accent3>
        <a:srgbClr val="E2E2FF"/>
      </a:accent3>
      <a:accent4>
        <a:srgbClr val="000000"/>
      </a:accent4>
      <a:accent5>
        <a:srgbClr val="BDB0CA"/>
      </a:accent5>
      <a:accent6>
        <a:srgbClr val="003F8A"/>
      </a:accent6>
      <a:hlink>
        <a:srgbClr val="000099"/>
      </a:hlink>
      <a:folHlink>
        <a:srgbClr val="731757"/>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2_Default Design 1">
        <a:dk1>
          <a:srgbClr val="000000"/>
        </a:dk1>
        <a:lt1>
          <a:srgbClr val="CCCCFF"/>
        </a:lt1>
        <a:dk2>
          <a:srgbClr val="000000"/>
        </a:dk2>
        <a:lt2>
          <a:srgbClr val="B2B2B2"/>
        </a:lt2>
        <a:accent1>
          <a:srgbClr val="0000A6"/>
        </a:accent1>
        <a:accent2>
          <a:srgbClr val="3A238C"/>
        </a:accent2>
        <a:accent3>
          <a:srgbClr val="E2E2FF"/>
        </a:accent3>
        <a:accent4>
          <a:srgbClr val="000000"/>
        </a:accent4>
        <a:accent5>
          <a:srgbClr val="AAAAD0"/>
        </a:accent5>
        <a:accent6>
          <a:srgbClr val="341F7E"/>
        </a:accent6>
        <a:hlink>
          <a:srgbClr val="00008C"/>
        </a:hlink>
        <a:folHlink>
          <a:srgbClr val="4D008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CCCCFF"/>
        </a:lt1>
        <a:dk2>
          <a:srgbClr val="000000"/>
        </a:dk2>
        <a:lt2>
          <a:srgbClr val="B2B2B2"/>
        </a:lt2>
        <a:accent1>
          <a:srgbClr val="764599"/>
        </a:accent1>
        <a:accent2>
          <a:srgbClr val="004799"/>
        </a:accent2>
        <a:accent3>
          <a:srgbClr val="E2E2FF"/>
        </a:accent3>
        <a:accent4>
          <a:srgbClr val="000000"/>
        </a:accent4>
        <a:accent5>
          <a:srgbClr val="BDB0CA"/>
        </a:accent5>
        <a:accent6>
          <a:srgbClr val="003F8A"/>
        </a:accent6>
        <a:hlink>
          <a:srgbClr val="000099"/>
        </a:hlink>
        <a:folHlink>
          <a:srgbClr val="731757"/>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CCCCFF"/>
        </a:lt1>
        <a:dk2>
          <a:srgbClr val="000000"/>
        </a:dk2>
        <a:lt2>
          <a:srgbClr val="B2B2B2"/>
        </a:lt2>
        <a:accent1>
          <a:srgbClr val="804600"/>
        </a:accent1>
        <a:accent2>
          <a:srgbClr val="3D3D99"/>
        </a:accent2>
        <a:accent3>
          <a:srgbClr val="E2E2FF"/>
        </a:accent3>
        <a:accent4>
          <a:srgbClr val="000000"/>
        </a:accent4>
        <a:accent5>
          <a:srgbClr val="C0B0AA"/>
        </a:accent5>
        <a:accent6>
          <a:srgbClr val="36368A"/>
        </a:accent6>
        <a:hlink>
          <a:srgbClr val="73222A"/>
        </a:hlink>
        <a:folHlink>
          <a:srgbClr val="4C4700"/>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CCCCFF"/>
        </a:lt1>
        <a:dk2>
          <a:srgbClr val="000000"/>
        </a:dk2>
        <a:lt2>
          <a:srgbClr val="B2B2B2"/>
        </a:lt2>
        <a:accent1>
          <a:srgbClr val="366629"/>
        </a:accent1>
        <a:accent2>
          <a:srgbClr val="735600"/>
        </a:accent2>
        <a:accent3>
          <a:srgbClr val="E2E2FF"/>
        </a:accent3>
        <a:accent4>
          <a:srgbClr val="000000"/>
        </a:accent4>
        <a:accent5>
          <a:srgbClr val="AEB8AC"/>
        </a:accent5>
        <a:accent6>
          <a:srgbClr val="684D00"/>
        </a:accent6>
        <a:hlink>
          <a:srgbClr val="000099"/>
        </a:hlink>
        <a:folHlink>
          <a:srgbClr val="801924"/>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FF"/>
        </a:lt1>
        <a:dk2>
          <a:srgbClr val="000000"/>
        </a:dk2>
        <a:lt2>
          <a:srgbClr val="B2B2B2"/>
        </a:lt2>
        <a:accent1>
          <a:srgbClr val="0000A6"/>
        </a:accent1>
        <a:accent2>
          <a:srgbClr val="3A238C"/>
        </a:accent2>
        <a:accent3>
          <a:srgbClr val="FFFFFF"/>
        </a:accent3>
        <a:accent4>
          <a:srgbClr val="000000"/>
        </a:accent4>
        <a:accent5>
          <a:srgbClr val="AAAAD0"/>
        </a:accent5>
        <a:accent6>
          <a:srgbClr val="341F7E"/>
        </a:accent6>
        <a:hlink>
          <a:srgbClr val="00008C"/>
        </a:hlink>
        <a:folHlink>
          <a:srgbClr val="4D0080"/>
        </a:folHlink>
      </a:clrScheme>
      <a:clrMap bg1="lt1" tx1="dk1" bg2="lt2" tx2="dk2" accent1="accent1" accent2="accent2" accent3="accent3" accent4="accent4" accent5="accent5" accent6="accent6" hlink="hlink" folHlink="folHlink"/>
    </a:extraClrScheme>
    <a:extraClrScheme>
      <a:clrScheme name="2_Default Design 6">
        <a:dk1>
          <a:srgbClr val="000000"/>
        </a:dk1>
        <a:lt1>
          <a:srgbClr val="FFFFFF"/>
        </a:lt1>
        <a:dk2>
          <a:srgbClr val="000000"/>
        </a:dk2>
        <a:lt2>
          <a:srgbClr val="B2B2B2"/>
        </a:lt2>
        <a:accent1>
          <a:srgbClr val="764599"/>
        </a:accent1>
        <a:accent2>
          <a:srgbClr val="004799"/>
        </a:accent2>
        <a:accent3>
          <a:srgbClr val="FFFFFF"/>
        </a:accent3>
        <a:accent4>
          <a:srgbClr val="000000"/>
        </a:accent4>
        <a:accent5>
          <a:srgbClr val="BDB0CA"/>
        </a:accent5>
        <a:accent6>
          <a:srgbClr val="003F8A"/>
        </a:accent6>
        <a:hlink>
          <a:srgbClr val="000099"/>
        </a:hlink>
        <a:folHlink>
          <a:srgbClr val="731757"/>
        </a:folHlink>
      </a:clrScheme>
      <a:clrMap bg1="lt1" tx1="dk1" bg2="lt2" tx2="dk2" accent1="accent1" accent2="accent2" accent3="accent3" accent4="accent4" accent5="accent5" accent6="accent6" hlink="hlink" folHlink="folHlink"/>
    </a:extraClrScheme>
    <a:extraClrScheme>
      <a:clrScheme name="2_Default Design 7">
        <a:dk1>
          <a:srgbClr val="000000"/>
        </a:dk1>
        <a:lt1>
          <a:srgbClr val="FFFFFF"/>
        </a:lt1>
        <a:dk2>
          <a:srgbClr val="000000"/>
        </a:dk2>
        <a:lt2>
          <a:srgbClr val="B2B2B2"/>
        </a:lt2>
        <a:accent1>
          <a:srgbClr val="804600"/>
        </a:accent1>
        <a:accent2>
          <a:srgbClr val="3D3D99"/>
        </a:accent2>
        <a:accent3>
          <a:srgbClr val="FFFFFF"/>
        </a:accent3>
        <a:accent4>
          <a:srgbClr val="000000"/>
        </a:accent4>
        <a:accent5>
          <a:srgbClr val="C0B0AA"/>
        </a:accent5>
        <a:accent6>
          <a:srgbClr val="36368A"/>
        </a:accent6>
        <a:hlink>
          <a:srgbClr val="73222A"/>
        </a:hlink>
        <a:folHlink>
          <a:srgbClr val="4C4700"/>
        </a:folHlink>
      </a:clrScheme>
      <a:clrMap bg1="lt1" tx1="dk1" bg2="lt2" tx2="dk2" accent1="accent1" accent2="accent2" accent3="accent3" accent4="accent4" accent5="accent5" accent6="accent6" hlink="hlink" folHlink="folHlink"/>
    </a:extraClrScheme>
    <a:extraClrScheme>
      <a:clrScheme name="2_Default Design 8">
        <a:dk1>
          <a:srgbClr val="000000"/>
        </a:dk1>
        <a:lt1>
          <a:srgbClr val="FFFFFF"/>
        </a:lt1>
        <a:dk2>
          <a:srgbClr val="000000"/>
        </a:dk2>
        <a:lt2>
          <a:srgbClr val="B2B2B2"/>
        </a:lt2>
        <a:accent1>
          <a:srgbClr val="366629"/>
        </a:accent1>
        <a:accent2>
          <a:srgbClr val="735600"/>
        </a:accent2>
        <a:accent3>
          <a:srgbClr val="FFFFFF"/>
        </a:accent3>
        <a:accent4>
          <a:srgbClr val="000000"/>
        </a:accent4>
        <a:accent5>
          <a:srgbClr val="AEB8AC"/>
        </a:accent5>
        <a:accent6>
          <a:srgbClr val="684D00"/>
        </a:accent6>
        <a:hlink>
          <a:srgbClr val="000099"/>
        </a:hlink>
        <a:folHlink>
          <a:srgbClr val="801924"/>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ffefd5_255,239,213">
  <a:themeElements>
    <a:clrScheme name="ffefd5_255,239,213 2">
      <a:dk1>
        <a:srgbClr val="000000"/>
      </a:dk1>
      <a:lt1>
        <a:srgbClr val="FFEFD5"/>
      </a:lt1>
      <a:dk2>
        <a:srgbClr val="000000"/>
      </a:dk2>
      <a:lt2>
        <a:srgbClr val="A3A3A3"/>
      </a:lt2>
      <a:accent1>
        <a:srgbClr val="FFB742"/>
      </a:accent1>
      <a:accent2>
        <a:srgbClr val="FFD833"/>
      </a:accent2>
      <a:accent3>
        <a:srgbClr val="FFF6E7"/>
      </a:accent3>
      <a:accent4>
        <a:srgbClr val="000000"/>
      </a:accent4>
      <a:accent5>
        <a:srgbClr val="FFD8B0"/>
      </a:accent5>
      <a:accent6>
        <a:srgbClr val="E7C42D"/>
      </a:accent6>
      <a:hlink>
        <a:srgbClr val="D65600"/>
      </a:hlink>
      <a:folHlink>
        <a:srgbClr val="D60B00"/>
      </a:folHlink>
    </a:clrScheme>
    <a:fontScheme name="ffefd5_255,239,2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ffefd5_255,239,213 1">
        <a:dk1>
          <a:srgbClr val="000000"/>
        </a:dk1>
        <a:lt1>
          <a:srgbClr val="FFEFD5"/>
        </a:lt1>
        <a:dk2>
          <a:srgbClr val="000000"/>
        </a:dk2>
        <a:lt2>
          <a:srgbClr val="A3A3A3"/>
        </a:lt2>
        <a:accent1>
          <a:srgbClr val="FACB00"/>
        </a:accent1>
        <a:accent2>
          <a:srgbClr val="FFB133"/>
        </a:accent2>
        <a:accent3>
          <a:srgbClr val="FFF6E7"/>
        </a:accent3>
        <a:accent4>
          <a:srgbClr val="000000"/>
        </a:accent4>
        <a:accent5>
          <a:srgbClr val="FCE2AA"/>
        </a:accent5>
        <a:accent6>
          <a:srgbClr val="E7A02D"/>
        </a:accent6>
        <a:hlink>
          <a:srgbClr val="B97609"/>
        </a:hlink>
        <a:folHlink>
          <a:srgbClr val="834F00"/>
        </a:folHlink>
      </a:clrScheme>
      <a:clrMap bg1="lt1" tx1="dk1" bg2="lt2" tx2="dk2" accent1="accent1" accent2="accent2" accent3="accent3" accent4="accent4" accent5="accent5" accent6="accent6" hlink="hlink" folHlink="folHlink"/>
    </a:extraClrScheme>
    <a:extraClrScheme>
      <a:clrScheme name="ffefd5_255,239,213 2">
        <a:dk1>
          <a:srgbClr val="000000"/>
        </a:dk1>
        <a:lt1>
          <a:srgbClr val="FFEFD5"/>
        </a:lt1>
        <a:dk2>
          <a:srgbClr val="000000"/>
        </a:dk2>
        <a:lt2>
          <a:srgbClr val="A3A3A3"/>
        </a:lt2>
        <a:accent1>
          <a:srgbClr val="FFB742"/>
        </a:accent1>
        <a:accent2>
          <a:srgbClr val="FFD833"/>
        </a:accent2>
        <a:accent3>
          <a:srgbClr val="FFF6E7"/>
        </a:accent3>
        <a:accent4>
          <a:srgbClr val="000000"/>
        </a:accent4>
        <a:accent5>
          <a:srgbClr val="FFD8B0"/>
        </a:accent5>
        <a:accent6>
          <a:srgbClr val="E7C42D"/>
        </a:accent6>
        <a:hlink>
          <a:srgbClr val="D65600"/>
        </a:hlink>
        <a:folHlink>
          <a:srgbClr val="D60B00"/>
        </a:folHlink>
      </a:clrScheme>
      <a:clrMap bg1="lt1" tx1="dk1" bg2="lt2" tx2="dk2" accent1="accent1" accent2="accent2" accent3="accent3" accent4="accent4" accent5="accent5" accent6="accent6" hlink="hlink" folHlink="folHlink"/>
    </a:extraClrScheme>
    <a:extraClrScheme>
      <a:clrScheme name="ffefd5_255,239,213 3">
        <a:dk1>
          <a:srgbClr val="000000"/>
        </a:dk1>
        <a:lt1>
          <a:srgbClr val="FFEFD5"/>
        </a:lt1>
        <a:dk2>
          <a:srgbClr val="000000"/>
        </a:dk2>
        <a:lt2>
          <a:srgbClr val="A3A3A3"/>
        </a:lt2>
        <a:accent1>
          <a:srgbClr val="9689FF"/>
        </a:accent1>
        <a:accent2>
          <a:srgbClr val="3EC2FF"/>
        </a:accent2>
        <a:accent3>
          <a:srgbClr val="FFF6E7"/>
        </a:accent3>
        <a:accent4>
          <a:srgbClr val="000000"/>
        </a:accent4>
        <a:accent5>
          <a:srgbClr val="C9C4FF"/>
        </a:accent5>
        <a:accent6>
          <a:srgbClr val="37B0E7"/>
        </a:accent6>
        <a:hlink>
          <a:srgbClr val="BD7300"/>
        </a:hlink>
        <a:folHlink>
          <a:srgbClr val="1600BD"/>
        </a:folHlink>
      </a:clrScheme>
      <a:clrMap bg1="lt1" tx1="dk1" bg2="lt2" tx2="dk2" accent1="accent1" accent2="accent2" accent3="accent3" accent4="accent4" accent5="accent5" accent6="accent6" hlink="hlink" folHlink="folHlink"/>
    </a:extraClrScheme>
    <a:extraClrScheme>
      <a:clrScheme name="ffefd5_255,239,213 4">
        <a:dk1>
          <a:srgbClr val="000000"/>
        </a:dk1>
        <a:lt1>
          <a:srgbClr val="FFEFD5"/>
        </a:lt1>
        <a:dk2>
          <a:srgbClr val="000000"/>
        </a:dk2>
        <a:lt2>
          <a:srgbClr val="A3A3A3"/>
        </a:lt2>
        <a:accent1>
          <a:srgbClr val="CAFF09"/>
        </a:accent1>
        <a:accent2>
          <a:srgbClr val="FFA109"/>
        </a:accent2>
        <a:accent3>
          <a:srgbClr val="FFF6E7"/>
        </a:accent3>
        <a:accent4>
          <a:srgbClr val="000000"/>
        </a:accent4>
        <a:accent5>
          <a:srgbClr val="E1FFAA"/>
        </a:accent5>
        <a:accent6>
          <a:srgbClr val="E79107"/>
        </a:accent6>
        <a:hlink>
          <a:srgbClr val="0B53CB"/>
        </a:hlink>
        <a:folHlink>
          <a:srgbClr val="C90D78"/>
        </a:folHlink>
      </a:clrScheme>
      <a:clrMap bg1="lt1" tx1="dk1" bg2="lt2" tx2="dk2" accent1="accent1" accent2="accent2" accent3="accent3" accent4="accent4" accent5="accent5" accent6="accent6" hlink="hlink" folHlink="folHlink"/>
    </a:extraClrScheme>
    <a:extraClrScheme>
      <a:clrScheme name="ffefd5_255,239,213 5">
        <a:dk1>
          <a:srgbClr val="000000"/>
        </a:dk1>
        <a:lt1>
          <a:srgbClr val="FFFFFF"/>
        </a:lt1>
        <a:dk2>
          <a:srgbClr val="000000"/>
        </a:dk2>
        <a:lt2>
          <a:srgbClr val="B2B2B2"/>
        </a:lt2>
        <a:accent1>
          <a:srgbClr val="FACB00"/>
        </a:accent1>
        <a:accent2>
          <a:srgbClr val="FFB133"/>
        </a:accent2>
        <a:accent3>
          <a:srgbClr val="FFFFFF"/>
        </a:accent3>
        <a:accent4>
          <a:srgbClr val="000000"/>
        </a:accent4>
        <a:accent5>
          <a:srgbClr val="FCE2AA"/>
        </a:accent5>
        <a:accent6>
          <a:srgbClr val="E7A02D"/>
        </a:accent6>
        <a:hlink>
          <a:srgbClr val="B97609"/>
        </a:hlink>
        <a:folHlink>
          <a:srgbClr val="834F00"/>
        </a:folHlink>
      </a:clrScheme>
      <a:clrMap bg1="lt1" tx1="dk1" bg2="lt2" tx2="dk2" accent1="accent1" accent2="accent2" accent3="accent3" accent4="accent4" accent5="accent5" accent6="accent6" hlink="hlink" folHlink="folHlink"/>
    </a:extraClrScheme>
    <a:extraClrScheme>
      <a:clrScheme name="ffefd5_255,239,213 6">
        <a:dk1>
          <a:srgbClr val="000000"/>
        </a:dk1>
        <a:lt1>
          <a:srgbClr val="FFFFFF"/>
        </a:lt1>
        <a:dk2>
          <a:srgbClr val="000000"/>
        </a:dk2>
        <a:lt2>
          <a:srgbClr val="B2B2B2"/>
        </a:lt2>
        <a:accent1>
          <a:srgbClr val="FFB742"/>
        </a:accent1>
        <a:accent2>
          <a:srgbClr val="FFD833"/>
        </a:accent2>
        <a:accent3>
          <a:srgbClr val="FFFFFF"/>
        </a:accent3>
        <a:accent4>
          <a:srgbClr val="000000"/>
        </a:accent4>
        <a:accent5>
          <a:srgbClr val="FFD8B0"/>
        </a:accent5>
        <a:accent6>
          <a:srgbClr val="E7C42D"/>
        </a:accent6>
        <a:hlink>
          <a:srgbClr val="D65600"/>
        </a:hlink>
        <a:folHlink>
          <a:srgbClr val="D60B00"/>
        </a:folHlink>
      </a:clrScheme>
      <a:clrMap bg1="lt1" tx1="dk1" bg2="lt2" tx2="dk2" accent1="accent1" accent2="accent2" accent3="accent3" accent4="accent4" accent5="accent5" accent6="accent6" hlink="hlink" folHlink="folHlink"/>
    </a:extraClrScheme>
    <a:extraClrScheme>
      <a:clrScheme name="ffefd5_255,239,213 7">
        <a:dk1>
          <a:srgbClr val="000000"/>
        </a:dk1>
        <a:lt1>
          <a:srgbClr val="FFFFFF"/>
        </a:lt1>
        <a:dk2>
          <a:srgbClr val="000000"/>
        </a:dk2>
        <a:lt2>
          <a:srgbClr val="B2B2B2"/>
        </a:lt2>
        <a:accent1>
          <a:srgbClr val="9689FF"/>
        </a:accent1>
        <a:accent2>
          <a:srgbClr val="3EC2FF"/>
        </a:accent2>
        <a:accent3>
          <a:srgbClr val="FFFFFF"/>
        </a:accent3>
        <a:accent4>
          <a:srgbClr val="000000"/>
        </a:accent4>
        <a:accent5>
          <a:srgbClr val="C9C4FF"/>
        </a:accent5>
        <a:accent6>
          <a:srgbClr val="37B0E7"/>
        </a:accent6>
        <a:hlink>
          <a:srgbClr val="BD7300"/>
        </a:hlink>
        <a:folHlink>
          <a:srgbClr val="1600BD"/>
        </a:folHlink>
      </a:clrScheme>
      <a:clrMap bg1="lt1" tx1="dk1" bg2="lt2" tx2="dk2" accent1="accent1" accent2="accent2" accent3="accent3" accent4="accent4" accent5="accent5" accent6="accent6" hlink="hlink" folHlink="folHlink"/>
    </a:extraClrScheme>
    <a:extraClrScheme>
      <a:clrScheme name="ffefd5_255,239,213 8">
        <a:dk1>
          <a:srgbClr val="000000"/>
        </a:dk1>
        <a:lt1>
          <a:srgbClr val="FFFFFF"/>
        </a:lt1>
        <a:dk2>
          <a:srgbClr val="000000"/>
        </a:dk2>
        <a:lt2>
          <a:srgbClr val="B2B2B2"/>
        </a:lt2>
        <a:accent1>
          <a:srgbClr val="CAFF09"/>
        </a:accent1>
        <a:accent2>
          <a:srgbClr val="FFA109"/>
        </a:accent2>
        <a:accent3>
          <a:srgbClr val="FFFFFF"/>
        </a:accent3>
        <a:accent4>
          <a:srgbClr val="000000"/>
        </a:accent4>
        <a:accent5>
          <a:srgbClr val="E1FFAA"/>
        </a:accent5>
        <a:accent6>
          <a:srgbClr val="E79107"/>
        </a:accent6>
        <a:hlink>
          <a:srgbClr val="0B53CB"/>
        </a:hlink>
        <a:folHlink>
          <a:srgbClr val="C90D7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ffcc99_255,204,153">
  <a:themeElements>
    <a:clrScheme name="ffcc99_255,204,153 2">
      <a:dk1>
        <a:srgbClr val="000000"/>
      </a:dk1>
      <a:lt1>
        <a:srgbClr val="FFCC99"/>
      </a:lt1>
      <a:dk2>
        <a:srgbClr val="000000"/>
      </a:dk2>
      <a:lt2>
        <a:srgbClr val="CCCCCC"/>
      </a:lt2>
      <a:accent1>
        <a:srgbClr val="8C3823"/>
      </a:accent1>
      <a:accent2>
        <a:srgbClr val="6E4D00"/>
      </a:accent2>
      <a:accent3>
        <a:srgbClr val="FFE2CA"/>
      </a:accent3>
      <a:accent4>
        <a:srgbClr val="000000"/>
      </a:accent4>
      <a:accent5>
        <a:srgbClr val="C5AEAC"/>
      </a:accent5>
      <a:accent6>
        <a:srgbClr val="634500"/>
      </a:accent6>
      <a:hlink>
        <a:srgbClr val="803100"/>
      </a:hlink>
      <a:folHlink>
        <a:srgbClr val="80003E"/>
      </a:folHlink>
    </a:clrScheme>
    <a:fontScheme name="ffcc99_255,204,153">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76200" cap="flat" cmpd="tri"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rgbClr val="7AA1FF"/>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1"/>
          </a:buClr>
          <a:buSzTx/>
          <a:buFontTx/>
          <a:buChar char="•"/>
          <a:tabLst/>
          <a:defRPr kumimoji="0" lang="en-US" sz="2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ffcc99_255,204,153 1">
        <a:dk1>
          <a:srgbClr val="000000"/>
        </a:dk1>
        <a:lt1>
          <a:srgbClr val="FFCC99"/>
        </a:lt1>
        <a:dk2>
          <a:srgbClr val="000000"/>
        </a:dk2>
        <a:lt2>
          <a:srgbClr val="CCCCCC"/>
        </a:lt2>
        <a:accent1>
          <a:srgbClr val="8C541C"/>
        </a:accent1>
        <a:accent2>
          <a:srgbClr val="804000"/>
        </a:accent2>
        <a:accent3>
          <a:srgbClr val="FFE2CA"/>
        </a:accent3>
        <a:accent4>
          <a:srgbClr val="000000"/>
        </a:accent4>
        <a:accent5>
          <a:srgbClr val="C5B3AB"/>
        </a:accent5>
        <a:accent6>
          <a:srgbClr val="733900"/>
        </a:accent6>
        <a:hlink>
          <a:srgbClr val="733511"/>
        </a:hlink>
        <a:folHlink>
          <a:srgbClr val="6B2900"/>
        </a:folHlink>
      </a:clrScheme>
      <a:clrMap bg1="lt1" tx1="dk1" bg2="lt2" tx2="dk2" accent1="accent1" accent2="accent2" accent3="accent3" accent4="accent4" accent5="accent5" accent6="accent6" hlink="hlink" folHlink="folHlink"/>
    </a:extraClrScheme>
    <a:extraClrScheme>
      <a:clrScheme name="ffcc99_255,204,153 2">
        <a:dk1>
          <a:srgbClr val="000000"/>
        </a:dk1>
        <a:lt1>
          <a:srgbClr val="FFCC99"/>
        </a:lt1>
        <a:dk2>
          <a:srgbClr val="000000"/>
        </a:dk2>
        <a:lt2>
          <a:srgbClr val="CCCCCC"/>
        </a:lt2>
        <a:accent1>
          <a:srgbClr val="8C3823"/>
        </a:accent1>
        <a:accent2>
          <a:srgbClr val="6E4D00"/>
        </a:accent2>
        <a:accent3>
          <a:srgbClr val="FFE2CA"/>
        </a:accent3>
        <a:accent4>
          <a:srgbClr val="000000"/>
        </a:accent4>
        <a:accent5>
          <a:srgbClr val="C5AEAC"/>
        </a:accent5>
        <a:accent6>
          <a:srgbClr val="634500"/>
        </a:accent6>
        <a:hlink>
          <a:srgbClr val="803100"/>
        </a:hlink>
        <a:folHlink>
          <a:srgbClr val="80003E"/>
        </a:folHlink>
      </a:clrScheme>
      <a:clrMap bg1="lt1" tx1="dk1" bg2="lt2" tx2="dk2" accent1="accent1" accent2="accent2" accent3="accent3" accent4="accent4" accent5="accent5" accent6="accent6" hlink="hlink" folHlink="folHlink"/>
    </a:extraClrScheme>
    <a:extraClrScheme>
      <a:clrScheme name="ffcc99_255,204,153 3">
        <a:dk1>
          <a:srgbClr val="000000"/>
        </a:dk1>
        <a:lt1>
          <a:srgbClr val="FFCC99"/>
        </a:lt1>
        <a:dk2>
          <a:srgbClr val="000000"/>
        </a:dk2>
        <a:lt2>
          <a:srgbClr val="CCCCCC"/>
        </a:lt2>
        <a:accent1>
          <a:srgbClr val="146644"/>
        </a:accent1>
        <a:accent2>
          <a:srgbClr val="804000"/>
        </a:accent2>
        <a:accent3>
          <a:srgbClr val="FFE2CA"/>
        </a:accent3>
        <a:accent4>
          <a:srgbClr val="000000"/>
        </a:accent4>
        <a:accent5>
          <a:srgbClr val="AAB8B0"/>
        </a:accent5>
        <a:accent6>
          <a:srgbClr val="733900"/>
        </a:accent6>
        <a:hlink>
          <a:srgbClr val="2F4C1F"/>
        </a:hlink>
        <a:folHlink>
          <a:srgbClr val="313559"/>
        </a:folHlink>
      </a:clrScheme>
      <a:clrMap bg1="lt1" tx1="dk1" bg2="lt2" tx2="dk2" accent1="accent1" accent2="accent2" accent3="accent3" accent4="accent4" accent5="accent5" accent6="accent6" hlink="hlink" folHlink="folHlink"/>
    </a:extraClrScheme>
    <a:extraClrScheme>
      <a:clrScheme name="ffcc99_255,204,153 4">
        <a:dk1>
          <a:srgbClr val="000000"/>
        </a:dk1>
        <a:lt1>
          <a:srgbClr val="FFCC99"/>
        </a:lt1>
        <a:dk2>
          <a:srgbClr val="000000"/>
        </a:dk2>
        <a:lt2>
          <a:srgbClr val="CCCCCC"/>
        </a:lt2>
        <a:accent1>
          <a:srgbClr val="2C516E"/>
        </a:accent1>
        <a:accent2>
          <a:srgbClr val="5F661F"/>
        </a:accent2>
        <a:accent3>
          <a:srgbClr val="FFE2CA"/>
        </a:accent3>
        <a:accent4>
          <a:srgbClr val="000000"/>
        </a:accent4>
        <a:accent5>
          <a:srgbClr val="ACB3BA"/>
        </a:accent5>
        <a:accent6>
          <a:srgbClr val="555C1B"/>
        </a:accent6>
        <a:hlink>
          <a:srgbClr val="593156"/>
        </a:hlink>
        <a:folHlink>
          <a:srgbClr val="803100"/>
        </a:folHlink>
      </a:clrScheme>
      <a:clrMap bg1="lt1" tx1="dk1" bg2="lt2" tx2="dk2" accent1="accent1" accent2="accent2" accent3="accent3" accent4="accent4" accent5="accent5" accent6="accent6" hlink="hlink" folHlink="folHlink"/>
    </a:extraClrScheme>
    <a:extraClrScheme>
      <a:clrScheme name="ffcc99_255,204,153 5">
        <a:dk1>
          <a:srgbClr val="000000"/>
        </a:dk1>
        <a:lt1>
          <a:srgbClr val="FFFFFF"/>
        </a:lt1>
        <a:dk2>
          <a:srgbClr val="000000"/>
        </a:dk2>
        <a:lt2>
          <a:srgbClr val="CCCCCC"/>
        </a:lt2>
        <a:accent1>
          <a:srgbClr val="8C541C"/>
        </a:accent1>
        <a:accent2>
          <a:srgbClr val="804000"/>
        </a:accent2>
        <a:accent3>
          <a:srgbClr val="FFFFFF"/>
        </a:accent3>
        <a:accent4>
          <a:srgbClr val="000000"/>
        </a:accent4>
        <a:accent5>
          <a:srgbClr val="C5B3AB"/>
        </a:accent5>
        <a:accent6>
          <a:srgbClr val="733900"/>
        </a:accent6>
        <a:hlink>
          <a:srgbClr val="733511"/>
        </a:hlink>
        <a:folHlink>
          <a:srgbClr val="6B2900"/>
        </a:folHlink>
      </a:clrScheme>
      <a:clrMap bg1="lt1" tx1="dk1" bg2="lt2" tx2="dk2" accent1="accent1" accent2="accent2" accent3="accent3" accent4="accent4" accent5="accent5" accent6="accent6" hlink="hlink" folHlink="folHlink"/>
    </a:extraClrScheme>
    <a:extraClrScheme>
      <a:clrScheme name="ffcc99_255,204,153 6">
        <a:dk1>
          <a:srgbClr val="000000"/>
        </a:dk1>
        <a:lt1>
          <a:srgbClr val="FFFFFF"/>
        </a:lt1>
        <a:dk2>
          <a:srgbClr val="000000"/>
        </a:dk2>
        <a:lt2>
          <a:srgbClr val="CCCCCC"/>
        </a:lt2>
        <a:accent1>
          <a:srgbClr val="8C3823"/>
        </a:accent1>
        <a:accent2>
          <a:srgbClr val="6E4D00"/>
        </a:accent2>
        <a:accent3>
          <a:srgbClr val="FFFFFF"/>
        </a:accent3>
        <a:accent4>
          <a:srgbClr val="000000"/>
        </a:accent4>
        <a:accent5>
          <a:srgbClr val="C5AEAC"/>
        </a:accent5>
        <a:accent6>
          <a:srgbClr val="634500"/>
        </a:accent6>
        <a:hlink>
          <a:srgbClr val="803100"/>
        </a:hlink>
        <a:folHlink>
          <a:srgbClr val="80003E"/>
        </a:folHlink>
      </a:clrScheme>
      <a:clrMap bg1="lt1" tx1="dk1" bg2="lt2" tx2="dk2" accent1="accent1" accent2="accent2" accent3="accent3" accent4="accent4" accent5="accent5" accent6="accent6" hlink="hlink" folHlink="folHlink"/>
    </a:extraClrScheme>
    <a:extraClrScheme>
      <a:clrScheme name="ffcc99_255,204,153 7">
        <a:dk1>
          <a:srgbClr val="000000"/>
        </a:dk1>
        <a:lt1>
          <a:srgbClr val="FFFFFF"/>
        </a:lt1>
        <a:dk2>
          <a:srgbClr val="000000"/>
        </a:dk2>
        <a:lt2>
          <a:srgbClr val="CCCCCC"/>
        </a:lt2>
        <a:accent1>
          <a:srgbClr val="146644"/>
        </a:accent1>
        <a:accent2>
          <a:srgbClr val="804000"/>
        </a:accent2>
        <a:accent3>
          <a:srgbClr val="FFFFFF"/>
        </a:accent3>
        <a:accent4>
          <a:srgbClr val="000000"/>
        </a:accent4>
        <a:accent5>
          <a:srgbClr val="AAB8B0"/>
        </a:accent5>
        <a:accent6>
          <a:srgbClr val="733900"/>
        </a:accent6>
        <a:hlink>
          <a:srgbClr val="2F4C1F"/>
        </a:hlink>
        <a:folHlink>
          <a:srgbClr val="313559"/>
        </a:folHlink>
      </a:clrScheme>
      <a:clrMap bg1="lt1" tx1="dk1" bg2="lt2" tx2="dk2" accent1="accent1" accent2="accent2" accent3="accent3" accent4="accent4" accent5="accent5" accent6="accent6" hlink="hlink" folHlink="folHlink"/>
    </a:extraClrScheme>
    <a:extraClrScheme>
      <a:clrScheme name="ffcc99_255,204,153 8">
        <a:dk1>
          <a:srgbClr val="000000"/>
        </a:dk1>
        <a:lt1>
          <a:srgbClr val="FFFFFF"/>
        </a:lt1>
        <a:dk2>
          <a:srgbClr val="000000"/>
        </a:dk2>
        <a:lt2>
          <a:srgbClr val="CCCCCC"/>
        </a:lt2>
        <a:accent1>
          <a:srgbClr val="2C516E"/>
        </a:accent1>
        <a:accent2>
          <a:srgbClr val="5F661F"/>
        </a:accent2>
        <a:accent3>
          <a:srgbClr val="FFFFFF"/>
        </a:accent3>
        <a:accent4>
          <a:srgbClr val="000000"/>
        </a:accent4>
        <a:accent5>
          <a:srgbClr val="ACB3BA"/>
        </a:accent5>
        <a:accent6>
          <a:srgbClr val="555C1B"/>
        </a:accent6>
        <a:hlink>
          <a:srgbClr val="593156"/>
        </a:hlink>
        <a:folHlink>
          <a:srgbClr val="8031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 Eucharist.thmx</Template>
  <TotalTime>0</TotalTime>
  <Words>2656</Words>
  <Application>Microsoft Office PowerPoint</Application>
  <PresentationFormat>On-screen Show (4:3)</PresentationFormat>
  <Paragraphs>141</Paragraphs>
  <Slides>21</Slides>
  <Notes>0</Notes>
  <HiddenSlides>0</HiddenSlides>
  <MMClips>0</MMClips>
  <ScaleCrop>false</ScaleCrop>
  <HeadingPairs>
    <vt:vector size="6" baseType="variant">
      <vt:variant>
        <vt:lpstr>Fonts Used</vt:lpstr>
      </vt:variant>
      <vt:variant>
        <vt:i4>6</vt:i4>
      </vt:variant>
      <vt:variant>
        <vt:lpstr>Theme</vt:lpstr>
      </vt:variant>
      <vt:variant>
        <vt:i4>8</vt:i4>
      </vt:variant>
      <vt:variant>
        <vt:lpstr>Slide Titles</vt:lpstr>
      </vt:variant>
      <vt:variant>
        <vt:i4>21</vt:i4>
      </vt:variant>
    </vt:vector>
  </HeadingPairs>
  <TitlesOfParts>
    <vt:vector size="35" baseType="lpstr">
      <vt:lpstr>Arial</vt:lpstr>
      <vt:lpstr>Baskerville Old Face</vt:lpstr>
      <vt:lpstr>Calibri</vt:lpstr>
      <vt:lpstr>Calibri Light</vt:lpstr>
      <vt:lpstr>CarolusRomanFont</vt:lpstr>
      <vt:lpstr>Imperator</vt:lpstr>
      <vt:lpstr>The Eucharist</vt:lpstr>
      <vt:lpstr>chri_0657_slide</vt:lpstr>
      <vt:lpstr>1_Default Design</vt:lpstr>
      <vt:lpstr>chri_0652_slide</vt:lpstr>
      <vt:lpstr>2_Default Design</vt:lpstr>
      <vt:lpstr>ffefd5_255,239,213</vt:lpstr>
      <vt:lpstr>ffcc99_255,204,153</vt:lpstr>
      <vt:lpstr>Office Theme</vt:lpstr>
      <vt:lpstr>VeriCat Disclaimers </vt:lpstr>
      <vt:lpstr>Eucharist</vt:lpstr>
      <vt:lpstr>Source and Summit of Christian Life</vt:lpstr>
      <vt:lpstr>Source and Summit of Christian Life</vt:lpstr>
      <vt:lpstr>Names for the Eucharist</vt:lpstr>
      <vt:lpstr>Names for the Eucharist</vt:lpstr>
      <vt:lpstr>Form and Matter</vt:lpstr>
      <vt:lpstr>Proper Minister</vt:lpstr>
      <vt:lpstr>How is the Eucharist a sacrifice?</vt:lpstr>
      <vt:lpstr>But what is the Eucharist exactly?</vt:lpstr>
      <vt:lpstr>In what way is Christ present?</vt:lpstr>
      <vt:lpstr>The Real Presence</vt:lpstr>
      <vt:lpstr>The Signs of Bread and Wine</vt:lpstr>
      <vt:lpstr>The Signs of Bread and Wine</vt:lpstr>
      <vt:lpstr>The Institution of the Eucharist</vt:lpstr>
      <vt:lpstr>The Sacramental Sacrifice: Thanksgiving, Memorial, Presence</vt:lpstr>
      <vt:lpstr>The Sacramental Sacrifice: Thanksgiving, Memorial, Presence</vt:lpstr>
      <vt:lpstr>Adoration of the Blessed Sacrament</vt:lpstr>
      <vt:lpstr>The Fruits of Holy Communion</vt:lpstr>
      <vt:lpstr>Pledge of Future Glory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Eucharist</dc:title>
  <dc:creator>Ty Jackson</dc:creator>
  <cp:lastModifiedBy>Thomas Aquinas</cp:lastModifiedBy>
  <cp:revision>7</cp:revision>
  <dcterms:created xsi:type="dcterms:W3CDTF">2014-06-28T19:25:42Z</dcterms:created>
  <dcterms:modified xsi:type="dcterms:W3CDTF">2023-06-06T01:13:58Z</dcterms:modified>
</cp:coreProperties>
</file>